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83" r:id="rId4"/>
    <p:sldId id="294" r:id="rId5"/>
    <p:sldId id="293" r:id="rId6"/>
    <p:sldId id="262" r:id="rId7"/>
    <p:sldId id="297" r:id="rId8"/>
    <p:sldId id="295" r:id="rId9"/>
    <p:sldId id="298" r:id="rId10"/>
    <p:sldId id="292" r:id="rId11"/>
    <p:sldId id="261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96" r:id="rId22"/>
    <p:sldId id="308" r:id="rId23"/>
    <p:sldId id="287" r:id="rId24"/>
    <p:sldId id="309" r:id="rId25"/>
    <p:sldId id="310" r:id="rId26"/>
    <p:sldId id="311" r:id="rId27"/>
    <p:sldId id="312" r:id="rId28"/>
    <p:sldId id="313" r:id="rId29"/>
    <p:sldId id="314" r:id="rId30"/>
    <p:sldId id="31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9" autoAdjust="0"/>
    <p:restoredTop sz="87088" autoAdjust="0"/>
  </p:normalViewPr>
  <p:slideViewPr>
    <p:cSldViewPr snapToGrid="0">
      <p:cViewPr varScale="1">
        <p:scale>
          <a:sx n="102" d="100"/>
          <a:sy n="102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BC46A-87F8-417A-81FB-1BFF655C2E60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71EBC-6EAF-4D33-9BC0-2D922E74B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3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老師助教好本影片為社群媒體分析第</a:t>
            </a:r>
            <a:r>
              <a:rPr lang="en-US" altLang="zh-TW" dirty="0"/>
              <a:t>11</a:t>
            </a:r>
            <a:r>
              <a:rPr lang="zh-TW" altLang="en-US" dirty="0"/>
              <a:t>組期末報告，成員有英捷</a:t>
            </a:r>
            <a:r>
              <a:rPr lang="en-US" altLang="zh-TW" dirty="0"/>
              <a:t>....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71EBC-6EAF-4D33-9BC0-2D922E74BB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52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7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1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72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6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9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484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74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1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0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0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本次我們將以</a:t>
            </a:r>
            <a:r>
              <a:rPr lang="en-US" altLang="zh-TW" dirty="0"/>
              <a:t>1…2..3..4…</a:t>
            </a:r>
            <a:r>
              <a:rPr lang="zh-TW" altLang="en-US" dirty="0"/>
              <a:t>，</a:t>
            </a:r>
            <a:r>
              <a:rPr lang="en-US" altLang="zh-TW" dirty="0"/>
              <a:t>4</a:t>
            </a:r>
            <a:r>
              <a:rPr lang="zh-TW" altLang="en-US" dirty="0"/>
              <a:t>個部分依序報告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65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20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9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996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48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32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14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238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499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03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2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第一個部分是分類模型訓練，這邊我們嘗試以</a:t>
            </a:r>
            <a:r>
              <a:rPr lang="en-US" altLang="zh-TW" dirty="0" err="1"/>
              <a:t>Tarflow</a:t>
            </a:r>
            <a:r>
              <a:rPr lang="zh-TW" altLang="en-US" dirty="0"/>
              <a:t>系統，透過</a:t>
            </a:r>
            <a:r>
              <a:rPr lang="en-US" altLang="zh-TW" dirty="0" err="1"/>
              <a:t>Train&amp;test</a:t>
            </a:r>
            <a:r>
              <a:rPr lang="zh-TW" altLang="en-US" dirty="0"/>
              <a:t>、</a:t>
            </a:r>
            <a:r>
              <a:rPr lang="en-US" altLang="zh-TW" dirty="0"/>
              <a:t>K-Fold</a:t>
            </a:r>
            <a:r>
              <a:rPr lang="zh-TW" altLang="en-US" dirty="0"/>
              <a:t>等套件模組，對模型進行調參訓練，試圖獲得一較準確模型，並對之後的文章做分類預測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44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3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首先說明資料來源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2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上方我們嘗試透過不同的資料分割方式，搭配不同的演算法來看結果是否會有不同</a:t>
            </a:r>
            <a:endParaRPr lang="en-US" altLang="zh-TW" dirty="0"/>
          </a:p>
          <a:p>
            <a:r>
              <a:rPr lang="zh-TW" altLang="en-US" dirty="0"/>
              <a:t>下方我們透過模型對之後的文章做分類預測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011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針對流程我們做的第一件事是，前置處理，</a:t>
            </a:r>
            <a:r>
              <a:rPr lang="en-US" altLang="zh-TW" dirty="0"/>
              <a:t>……</a:t>
            </a:r>
            <a:r>
              <a:rPr lang="zh-TW" altLang="en-US" dirty="0"/>
              <a:t>，這邊我們可以看出有經過前置處理，排除雜訊，以及選擇適當的</a:t>
            </a:r>
            <a:r>
              <a:rPr lang="en-US" altLang="zh-TW" dirty="0"/>
              <a:t>DTM</a:t>
            </a:r>
            <a:r>
              <a:rPr lang="zh-TW" altLang="en-US" dirty="0"/>
              <a:t>大小，匯兌模準確率有幫助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02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接下來，我們嘗試透過</a:t>
            </a:r>
            <a:r>
              <a:rPr lang="en-US" altLang="zh-TW" dirty="0" err="1"/>
              <a:t>Train&amp;Test</a:t>
            </a:r>
            <a:r>
              <a:rPr lang="zh-TW" altLang="en-US" dirty="0"/>
              <a:t>搭配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K-Fold</a:t>
            </a:r>
            <a:r>
              <a:rPr lang="zh-TW" altLang="en-US" dirty="0"/>
              <a:t>搭配</a:t>
            </a:r>
            <a:r>
              <a:rPr lang="en-US" altLang="zh-TW" dirty="0"/>
              <a:t>AB</a:t>
            </a:r>
            <a:r>
              <a:rPr lang="zh-TW" altLang="en-US" dirty="0"/>
              <a:t>，經過搭配測試，發現</a:t>
            </a:r>
            <a:r>
              <a:rPr lang="en-US" altLang="zh-TW" dirty="0" err="1"/>
              <a:t>Train$Test</a:t>
            </a:r>
            <a:r>
              <a:rPr lang="zh-TW" altLang="en-US" dirty="0"/>
              <a:t>獲得較佳的準確度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28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建立模型後，我們將模型拿來對後續的文章，進行分類預測，我們可以看到</a:t>
            </a:r>
            <a:r>
              <a:rPr lang="en-US" altLang="zh-TW" dirty="0"/>
              <a:t>1</a:t>
            </a:r>
            <a:r>
              <a:rPr lang="zh-TW" altLang="en-US" dirty="0"/>
              <a:t>月的準確度是</a:t>
            </a:r>
            <a:r>
              <a:rPr lang="en-US" altLang="zh-TW" dirty="0"/>
              <a:t>…2</a:t>
            </a:r>
            <a:r>
              <a:rPr lang="zh-TW" altLang="en-US" dirty="0"/>
              <a:t>月</a:t>
            </a:r>
            <a:r>
              <a:rPr lang="en-US" altLang="zh-TW" dirty="0"/>
              <a:t>…..4</a:t>
            </a:r>
            <a:r>
              <a:rPr lang="zh-TW" altLang="en-US" dirty="0"/>
              <a:t>月</a:t>
            </a:r>
            <a:r>
              <a:rPr lang="en-US" altLang="zh-TW" dirty="0"/>
              <a:t>….</a:t>
            </a:r>
            <a:r>
              <a:rPr lang="zh-TW" altLang="en-US" dirty="0"/>
              <a:t>，準確度隨質時間持續下降，可現模型會有過時的問題，但本組發現，在</a:t>
            </a:r>
            <a:r>
              <a:rPr lang="en-US" altLang="zh-CN" sz="12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PC_Shopping</a:t>
            </a:r>
            <a:r>
              <a:rPr lang="zh-TW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PlayStation</a:t>
            </a:r>
            <a:r>
              <a:rPr lang="zh-TW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Stream</a:t>
            </a:r>
            <a:r>
              <a:rPr lang="zh-TW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版，因為文章內容較無太大幅的變動，因此準確度下降較慢，若是在八卦版這種議題討論多元，變動較大的討論版，準確度可能會有較大幅變動。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43A0-81EF-464A-BF63-DD9AA2FDCD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31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DD49-AF98-4591-9710-FC94183C3A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4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F1212-18E0-4814-88A7-0E4E1406A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9D0203-E570-4F40-9863-AAE15843D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BBB30-035C-4D96-82CD-5EA06EA8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861F1-2323-4C6C-9F3D-7E1B9BAB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7EBC9-09EF-4F27-B14A-480DCA3B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9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F9996-72ED-4404-8CA0-63986950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C25602-D7D9-4219-B740-572BDF93A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7288A5-FC24-4071-BE84-36CCF038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DAEA0-BB59-4EA6-B644-3CFFEF3D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5B51A1-4175-4689-9E5D-A05F0B62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43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B1E7C1-7E55-4209-9E83-EE29F30C2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F5E78C-B25C-4418-A882-417CB6D60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F3DA3D-7484-4970-B7B4-7660AC2B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B2386-048C-40B2-95D8-05614324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091C25-18A4-43C7-A6F8-D9FF3D77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46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1499851" y="62895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F20058A-C6D7-4652-A4A9-825FFE6C9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0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46C4-5C0A-4F4C-A6B8-5BAE7949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EECF72-4C49-4286-BC6C-2263ED28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8FBF75-F267-4040-95D9-7621EBEE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29AA5-B340-4023-B7B1-39138073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40B8DA-BED6-4152-A339-E5622A1D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8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742E2-9817-4F87-9776-CBA88F75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3C7B3-4030-46FE-92BF-CFC0F1CA5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9CAC3-C240-4D92-A57B-A61F4FBD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EAD645-FAAA-4635-AA0F-A84C4A21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2A7A7-E435-4460-B23E-AC434483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0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544F2-807D-45B4-9812-8CC0AF4E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7FE58-ED90-4BED-857A-9BFCD5AF2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82DE8C-520B-461E-ACDF-46A4A0320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CCCF02-FB07-4522-B80D-8D8C0213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FECC99-30B3-4361-8E12-7372FD90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AA492-76AF-47E3-BECC-53BD084D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20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5C595-8759-4A05-938F-B1923E13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471E0-CB11-423A-A33A-BF9E15B8F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D8D12F-D22E-4945-AFF6-4E001E5DD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EE28EC-FFAA-4815-8CED-F62288CE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DED184-404F-42A8-A73B-D9480269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01CE83-317B-4CE0-A88B-DFC14E2C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A6C4FB-C3E5-4C28-8278-1A053709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36955A-468B-4464-904E-AF09E700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7671F-BA51-4A38-A0A5-1DB69D96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D8D8E7-1B14-4CE6-98F7-C8FB46C2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B25964-0E2B-4E2D-953F-3B3345CB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779D44-41CD-48C5-BA35-9ABF50F7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9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7FA2C6-BED1-4776-8F1A-8FBC9932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9ED8BD-445D-4376-B178-7AD27356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8BBBB-9E59-47E6-A029-B206C389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6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E14BC-0ADD-4DA8-8CD3-788D0E3D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73EBE-C4EE-40E5-8C0E-B549C57FA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CEDC57-CB6A-4ED4-9E25-978A283F2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2E2ECD-84F3-464E-B0D8-4E1C64A8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EA01B1-4FD1-47AA-858D-BA604AFF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3E0FE-3620-47BB-80AA-2FFECFD1C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1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69CAB-7048-4DD5-A6C9-087C4531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519F4B-7FA6-49C4-AFD2-E96F9E11A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705C67-D8AB-47A2-A309-6EF00C60F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6C14C5-3F38-48F9-AC15-789CBDE1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16A82E-38B0-437E-B792-7F02E23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D1D0DD-B551-4988-ABAD-37766B2C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BC7A6C-FAD0-4302-8D90-F9C0FAEE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9673EA-DB00-421F-B718-50AE43F8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DBB8F-0C43-4FB6-9AFF-A182FB4C3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BEA7-D589-4193-8B7D-9D87061012B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8ABBF-58E0-46FC-8424-69BC4B906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202EB-1193-4C56-AED5-29FAB5FD8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8B2BA-E3C2-48EE-BD89-046561566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microsoft.com/office/2007/relationships/hdphoto" Target="../media/hdphoto1.wdp"/><Relationship Id="rId4" Type="http://schemas.openxmlformats.org/officeDocument/2006/relationships/tags" Target="../tags/tag22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0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9.png"/><Relationship Id="rId5" Type="http://schemas.openxmlformats.org/officeDocument/2006/relationships/tags" Target="../tags/tag29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28.xml"/><Relationship Id="rId9" Type="http://schemas.openxmlformats.org/officeDocument/2006/relationships/slideLayout" Target="../slideLayouts/slideLayout13.xml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1.xml"/><Relationship Id="rId7" Type="http://schemas.microsoft.com/office/2007/relationships/hdphoto" Target="../media/hdphoto2.wdp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4.xml"/><Relationship Id="rId7" Type="http://schemas.openxmlformats.org/officeDocument/2006/relationships/image" Target="../media/image3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4.png"/><Relationship Id="rId4" Type="http://schemas.openxmlformats.org/officeDocument/2006/relationships/tags" Target="../tags/tag45.xml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tags" Target="../tags/tag71.xml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34" Type="http://schemas.openxmlformats.org/officeDocument/2006/relationships/image" Target="../media/image36.sv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tags" Target="../tags/tag70.xml"/><Relationship Id="rId33" Type="http://schemas.openxmlformats.org/officeDocument/2006/relationships/image" Target="../media/image35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29" Type="http://schemas.openxmlformats.org/officeDocument/2006/relationships/tags" Target="../tags/tag74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tags" Target="../tags/tag69.xml"/><Relationship Id="rId32" Type="http://schemas.openxmlformats.org/officeDocument/2006/relationships/notesSlide" Target="../notesSlides/notesSlide24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28" Type="http://schemas.openxmlformats.org/officeDocument/2006/relationships/tags" Target="../tags/tag73.xml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31" Type="http://schemas.openxmlformats.org/officeDocument/2006/relationships/slideLayout" Target="../slideLayouts/slideLayout13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tags" Target="../tags/tag72.xml"/><Relationship Id="rId30" Type="http://schemas.openxmlformats.org/officeDocument/2006/relationships/tags" Target="../tags/tag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38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84.xml"/><Relationship Id="rId7" Type="http://schemas.openxmlformats.org/officeDocument/2006/relationships/image" Target="../media/image39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5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43.sv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42.png"/><Relationship Id="rId5" Type="http://schemas.openxmlformats.org/officeDocument/2006/relationships/tags" Target="../tags/tag90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D99AE9-A1A0-4CC2-807F-C53A7270C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246"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6A4D9F-1D65-4C29-9FFE-F0B9F860AFD2}"/>
              </a:ext>
            </a:extLst>
          </p:cNvPr>
          <p:cNvSpPr/>
          <p:nvPr/>
        </p:nvSpPr>
        <p:spPr>
          <a:xfrm>
            <a:off x="0" y="2060294"/>
            <a:ext cx="9067800" cy="3004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87A703-E74A-410C-BC57-E598AE647931}"/>
              </a:ext>
            </a:extLst>
          </p:cNvPr>
          <p:cNvCxnSpPr/>
          <p:nvPr/>
        </p:nvCxnSpPr>
        <p:spPr>
          <a:xfrm>
            <a:off x="914400" y="3536640"/>
            <a:ext cx="628247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DDD1D7F-10CE-4C62-8B3E-1B2EF9D9771C}"/>
              </a:ext>
            </a:extLst>
          </p:cNvPr>
          <p:cNvSpPr txBox="1"/>
          <p:nvPr/>
        </p:nvSpPr>
        <p:spPr>
          <a:xfrm>
            <a:off x="304627" y="2340394"/>
            <a:ext cx="7494359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spc="300" dirty="0">
                <a:latin typeface="+mn-ea"/>
                <a:cs typeface="+mn-ea"/>
              </a:rPr>
              <a:t>社群媒體分析期末報告</a:t>
            </a:r>
            <a:endParaRPr lang="zh-CN" altLang="en-US" sz="5400" b="1" spc="300" dirty="0">
              <a:latin typeface="+mn-ea"/>
              <a:cs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8C4BC9-8223-44B6-A066-3BAA80D7E39D}"/>
              </a:ext>
            </a:extLst>
          </p:cNvPr>
          <p:cNvGrpSpPr/>
          <p:nvPr/>
        </p:nvGrpSpPr>
        <p:grpSpPr>
          <a:xfrm>
            <a:off x="8399121" y="1428439"/>
            <a:ext cx="2866490" cy="1263709"/>
            <a:chOff x="7334250" y="2433606"/>
            <a:chExt cx="2866490" cy="1263709"/>
          </a:xfrm>
        </p:grpSpPr>
        <p:sp>
          <p:nvSpPr>
            <p:cNvPr id="12" name="剪去单角的矩形 6">
              <a:extLst>
                <a:ext uri="{FF2B5EF4-FFF2-40B4-BE49-F238E27FC236}">
                  <a16:creationId xmlns:a16="http://schemas.microsoft.com/office/drawing/2014/main" id="{EE6EB324-F036-456C-9790-4DCE4B9C1042}"/>
                </a:ext>
              </a:extLst>
            </p:cNvPr>
            <p:cNvSpPr/>
            <p:nvPr/>
          </p:nvSpPr>
          <p:spPr>
            <a:xfrm rot="10800000">
              <a:off x="7334250" y="2433606"/>
              <a:ext cx="2866490" cy="1263709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667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F58201-E0BE-41BE-AD7E-05B4DE7AD940}"/>
                </a:ext>
              </a:extLst>
            </p:cNvPr>
            <p:cNvSpPr txBox="1"/>
            <p:nvPr/>
          </p:nvSpPr>
          <p:spPr>
            <a:xfrm>
              <a:off x="7692133" y="2663624"/>
              <a:ext cx="2383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rPr>
                <a:t>2</a:t>
              </a:r>
              <a:r>
                <a:rPr lang="en-US" altLang="zh-TW" sz="36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rPr>
                <a:t>023/6/12</a:t>
              </a:r>
              <a:endParaRPr lang="zh-CN" altLang="en-US" sz="36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ED9FFA-824E-3177-F472-38CC04FD490F}"/>
              </a:ext>
            </a:extLst>
          </p:cNvPr>
          <p:cNvSpPr txBox="1"/>
          <p:nvPr/>
        </p:nvSpPr>
        <p:spPr>
          <a:xfrm>
            <a:off x="230777" y="3648331"/>
            <a:ext cx="8606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zh-TW" b="1" spc="300" dirty="0">
                <a:latin typeface="+mn-ea"/>
                <a:cs typeface="+mn-ea"/>
              </a:rPr>
              <a:t>指導教授：黃三益教授</a:t>
            </a:r>
          </a:p>
          <a:p>
            <a:pPr>
              <a:buNone/>
            </a:pPr>
            <a:r>
              <a:rPr lang="zh-TW" altLang="zh-TW" b="1" spc="300" dirty="0">
                <a:latin typeface="+mn-ea"/>
                <a:cs typeface="+mn-ea"/>
              </a:rPr>
              <a:t>第</a:t>
            </a:r>
            <a:r>
              <a:rPr lang="en-US" altLang="zh-TW" b="1" spc="300" dirty="0">
                <a:latin typeface="+mn-ea"/>
                <a:cs typeface="+mn-ea"/>
              </a:rPr>
              <a:t>11</a:t>
            </a:r>
            <a:r>
              <a:rPr lang="zh-TW" altLang="zh-TW" b="1" spc="300" dirty="0">
                <a:latin typeface="+mn-ea"/>
                <a:cs typeface="+mn-ea"/>
              </a:rPr>
              <a:t>組成員</a:t>
            </a:r>
          </a:p>
          <a:p>
            <a:pPr>
              <a:buNone/>
            </a:pPr>
            <a:r>
              <a:rPr lang="en-US" altLang="zh-TW" b="1" spc="300" dirty="0">
                <a:latin typeface="+mn-ea"/>
                <a:cs typeface="+mn-ea"/>
              </a:rPr>
              <a:t>N104020002 </a:t>
            </a:r>
            <a:r>
              <a:rPr lang="zh-TW" altLang="zh-TW" b="1" spc="300" dirty="0">
                <a:latin typeface="+mn-ea"/>
                <a:cs typeface="+mn-ea"/>
              </a:rPr>
              <a:t>廖英捷</a:t>
            </a:r>
            <a:r>
              <a:rPr lang="zh-TW" altLang="en-US" b="1" spc="300" dirty="0">
                <a:latin typeface="+mn-ea"/>
                <a:cs typeface="+mn-ea"/>
              </a:rPr>
              <a:t>、</a:t>
            </a:r>
            <a:r>
              <a:rPr lang="en-US" altLang="zh-TW" b="1" spc="300" dirty="0">
                <a:latin typeface="+mn-ea"/>
                <a:cs typeface="+mn-ea"/>
              </a:rPr>
              <a:t>N104220015 </a:t>
            </a:r>
            <a:r>
              <a:rPr lang="zh-TW" altLang="zh-TW" b="1" spc="300" dirty="0">
                <a:latin typeface="+mn-ea"/>
                <a:cs typeface="+mn-ea"/>
              </a:rPr>
              <a:t>陳韻元</a:t>
            </a:r>
            <a:r>
              <a:rPr lang="zh-TW" altLang="en-US" b="1" spc="300" dirty="0">
                <a:latin typeface="+mn-ea"/>
                <a:cs typeface="+mn-ea"/>
              </a:rPr>
              <a:t>、</a:t>
            </a:r>
            <a:endParaRPr lang="en-US" altLang="zh-TW" b="1" spc="3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TW" b="1" spc="300" dirty="0">
                <a:latin typeface="+mn-ea"/>
                <a:cs typeface="+mn-ea"/>
              </a:rPr>
              <a:t>N104220011 </a:t>
            </a:r>
            <a:r>
              <a:rPr lang="zh-TW" altLang="zh-TW" b="1" spc="300" dirty="0">
                <a:latin typeface="+mn-ea"/>
                <a:cs typeface="+mn-ea"/>
              </a:rPr>
              <a:t>呂伉弘</a:t>
            </a:r>
            <a:r>
              <a:rPr lang="zh-TW" altLang="en-US" b="1" spc="300" dirty="0">
                <a:latin typeface="+mn-ea"/>
                <a:cs typeface="+mn-ea"/>
              </a:rPr>
              <a:t>、</a:t>
            </a:r>
            <a:r>
              <a:rPr lang="en-US" altLang="zh-TW" b="1" spc="300" dirty="0">
                <a:latin typeface="+mn-ea"/>
                <a:cs typeface="+mn-ea"/>
              </a:rPr>
              <a:t>N104220029 </a:t>
            </a:r>
            <a:r>
              <a:rPr lang="zh-TW" altLang="zh-TW" b="1" spc="300" dirty="0">
                <a:latin typeface="+mn-ea"/>
                <a:cs typeface="+mn-ea"/>
              </a:rPr>
              <a:t>陳聖宗</a:t>
            </a:r>
            <a:endParaRPr lang="zh-TW" altLang="en-US" b="1" spc="300" dirty="0"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01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1DEC5195-8499-45E1-E912-F499B43E5870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FF3B74D-8889-502C-3DC3-207C916BCCD2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E4033F-CECC-14A5-CAFA-5FDC78CD0C00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97D7DAE-CA31-3A77-1E0D-83024D4B7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87" y="4835821"/>
            <a:ext cx="10413964" cy="11669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91DB438-2428-A6C0-AA56-F399C90BF18E}"/>
              </a:ext>
            </a:extLst>
          </p:cNvPr>
          <p:cNvSpPr txBox="1"/>
          <p:nvPr/>
        </p:nvSpPr>
        <p:spPr>
          <a:xfrm>
            <a:off x="391555" y="1019801"/>
            <a:ext cx="11495971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本組擷取主題數為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，並設定詞彙頻率下限須至少出現於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個文本中，且出現頻率不得超過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成以上的文本，再將迭代次數設定為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，抓取主題分類。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27587C-95AD-8EBF-7F7C-9244255FA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946" y="2095225"/>
            <a:ext cx="5486400" cy="2543810"/>
          </a:xfrm>
          <a:prstGeom prst="rect">
            <a:avLst/>
          </a:prstGeom>
        </p:spPr>
      </p:pic>
      <p:sp>
        <p:nvSpPr>
          <p:cNvPr id="8" name="MH_Other_1">
            <a:extLst>
              <a:ext uri="{FF2B5EF4-FFF2-40B4-BE49-F238E27FC236}">
                <a16:creationId xmlns:a16="http://schemas.microsoft.com/office/drawing/2014/main" id="{B13172E3-3484-2A6C-A408-FEF60F2567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0105" y="1200443"/>
            <a:ext cx="504000" cy="468000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0" name="MH_Other_5">
            <a:extLst>
              <a:ext uri="{FF2B5EF4-FFF2-40B4-BE49-F238E27FC236}">
                <a16:creationId xmlns:a16="http://schemas.microsoft.com/office/drawing/2014/main" id="{795EECE6-7757-F9A0-DBF4-D0E6E4DFEFC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85556" y="1239991"/>
            <a:ext cx="398463" cy="39687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345847-945F-F59B-28E2-8E8E79762242}"/>
              </a:ext>
            </a:extLst>
          </p:cNvPr>
          <p:cNvSpPr/>
          <p:nvPr/>
        </p:nvSpPr>
        <p:spPr>
          <a:xfrm>
            <a:off x="1431946" y="2988677"/>
            <a:ext cx="944679" cy="270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C3A053-5880-6427-C5EB-F5B024342334}"/>
              </a:ext>
            </a:extLst>
          </p:cNvPr>
          <p:cNvSpPr/>
          <p:nvPr/>
        </p:nvSpPr>
        <p:spPr>
          <a:xfrm>
            <a:off x="1431946" y="3325738"/>
            <a:ext cx="944679" cy="270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176933-45A3-42C2-176C-B982A6A113AC}"/>
              </a:ext>
            </a:extLst>
          </p:cNvPr>
          <p:cNvSpPr/>
          <p:nvPr/>
        </p:nvSpPr>
        <p:spPr>
          <a:xfrm>
            <a:off x="4302998" y="2623960"/>
            <a:ext cx="944679" cy="270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81F180-CEB9-00D7-17A4-C623666716AD}"/>
              </a:ext>
            </a:extLst>
          </p:cNvPr>
          <p:cNvSpPr/>
          <p:nvPr/>
        </p:nvSpPr>
        <p:spPr>
          <a:xfrm>
            <a:off x="4302997" y="3314595"/>
            <a:ext cx="944679" cy="270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20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主題一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(Topic 1)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D67FE673-C950-1DF1-E533-63344B3DD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99" b="3583"/>
          <a:stretch/>
        </p:blipFill>
        <p:spPr bwMode="auto">
          <a:xfrm>
            <a:off x="624138" y="2593309"/>
            <a:ext cx="10649890" cy="3675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7F78A5-CEAE-9BB5-D312-E472C63F2C34}"/>
              </a:ext>
            </a:extLst>
          </p:cNvPr>
          <p:cNvSpPr txBox="1"/>
          <p:nvPr/>
        </p:nvSpPr>
        <p:spPr>
          <a:xfrm>
            <a:off x="624138" y="957484"/>
            <a:ext cx="10649890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主題一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(Topic 1)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的主題相符率為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32.8%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，前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大詞彙為劇情、戰鬥、玩家、角色、主線、設計、故事、關卡、感覺、系統，判斷為「遊戲關卡的設計體驗」。</a:t>
            </a:r>
          </a:p>
        </p:txBody>
      </p:sp>
      <p:sp>
        <p:nvSpPr>
          <p:cNvPr id="22" name="MH_Other_3">
            <a:extLst>
              <a:ext uri="{FF2B5EF4-FFF2-40B4-BE49-F238E27FC236}">
                <a16:creationId xmlns:a16="http://schemas.microsoft.com/office/drawing/2014/main" id="{5A778433-65B3-C551-3E44-4F96E4CAD7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3648" y="1155030"/>
            <a:ext cx="504000" cy="4680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23" name="MH_Other_6">
            <a:extLst>
              <a:ext uri="{FF2B5EF4-FFF2-40B4-BE49-F238E27FC236}">
                <a16:creationId xmlns:a16="http://schemas.microsoft.com/office/drawing/2014/main" id="{58D00BB5-3029-52A5-BC6E-A517777530D0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896364" y="1186719"/>
            <a:ext cx="380429" cy="37738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主題二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(Topic 2)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7F78A5-CEAE-9BB5-D312-E472C63F2C34}"/>
              </a:ext>
            </a:extLst>
          </p:cNvPr>
          <p:cNvSpPr txBox="1"/>
          <p:nvPr/>
        </p:nvSpPr>
        <p:spPr>
          <a:xfrm>
            <a:off x="624138" y="957484"/>
            <a:ext cx="10649890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主題二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(Topic 2)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的主題相符率為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32.4%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，前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大詞彙為攻擊、武器、傷害、敵人、使用、時間、問題、直接、獎盃、白金，判斷為「遊戲進行中的競技體驗」，其與主題一的意涵相近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" name="MH_Other_3">
            <a:extLst>
              <a:ext uri="{FF2B5EF4-FFF2-40B4-BE49-F238E27FC236}">
                <a16:creationId xmlns:a16="http://schemas.microsoft.com/office/drawing/2014/main" id="{5A778433-65B3-C551-3E44-4F96E4CAD7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3648" y="1155030"/>
            <a:ext cx="504000" cy="4680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23" name="MH_Other_6">
            <a:extLst>
              <a:ext uri="{FF2B5EF4-FFF2-40B4-BE49-F238E27FC236}">
                <a16:creationId xmlns:a16="http://schemas.microsoft.com/office/drawing/2014/main" id="{58D00BB5-3029-52A5-BC6E-A517777530D0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896364" y="1186719"/>
            <a:ext cx="380429" cy="37738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BB5129-9115-4B95-772D-56FFB5E8D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57" b="1472"/>
          <a:stretch/>
        </p:blipFill>
        <p:spPr bwMode="auto">
          <a:xfrm>
            <a:off x="624138" y="2267954"/>
            <a:ext cx="11201628" cy="4125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47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主題三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(Topic 3)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7F78A5-CEAE-9BB5-D312-E472C63F2C34}"/>
              </a:ext>
            </a:extLst>
          </p:cNvPr>
          <p:cNvSpPr txBox="1"/>
          <p:nvPr/>
        </p:nvSpPr>
        <p:spPr>
          <a:xfrm>
            <a:off x="624138" y="957484"/>
            <a:ext cx="10649890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主題三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(Topic 3)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的主題相符率為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22%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，前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大詞彙為最佳、索尼、玩家、主機、推出、平台、開發、表示、軌跡、版本，判斷為「玩家對遊戲公司及遊戲機的感受」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3" name="MH_Other_6">
            <a:extLst>
              <a:ext uri="{FF2B5EF4-FFF2-40B4-BE49-F238E27FC236}">
                <a16:creationId xmlns:a16="http://schemas.microsoft.com/office/drawing/2014/main" id="{58D00BB5-3029-52A5-BC6E-A517777530D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896364" y="1186719"/>
            <a:ext cx="380429" cy="37738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pic>
        <p:nvPicPr>
          <p:cNvPr id="7" name="圖形 6" descr="資料夾 以實心填滿">
            <a:extLst>
              <a:ext uri="{FF2B5EF4-FFF2-40B4-BE49-F238E27FC236}">
                <a16:creationId xmlns:a16="http://schemas.microsoft.com/office/drawing/2014/main" id="{4DFBB64B-B68F-0246-0B57-C9BE7D4D6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89" y="1242791"/>
            <a:ext cx="337251" cy="337251"/>
          </a:xfrm>
          <a:prstGeom prst="rect">
            <a:avLst/>
          </a:prstGeom>
        </p:spPr>
      </p:pic>
      <p:sp>
        <p:nvSpPr>
          <p:cNvPr id="14" name="Google Shape;347;p11">
            <a:extLst>
              <a:ext uri="{FF2B5EF4-FFF2-40B4-BE49-F238E27FC236}">
                <a16:creationId xmlns:a16="http://schemas.microsoft.com/office/drawing/2014/main" id="{8ABDB154-20FB-07A2-BFFF-6E4D97348122}"/>
              </a:ext>
            </a:extLst>
          </p:cNvPr>
          <p:cNvSpPr/>
          <p:nvPr/>
        </p:nvSpPr>
        <p:spPr>
          <a:xfrm>
            <a:off x="772793" y="1204219"/>
            <a:ext cx="504000" cy="468000"/>
          </a:xfrm>
          <a:custGeom>
            <a:avLst/>
            <a:gdLst/>
            <a:ahLst/>
            <a:cxnLst/>
            <a:rect l="l" t="t" r="r" b="b"/>
            <a:pathLst>
              <a:path w="29" h="30" extrusionOk="0">
                <a:moveTo>
                  <a:pt x="29" y="27"/>
                </a:moveTo>
                <a:cubicBezTo>
                  <a:pt x="29" y="28"/>
                  <a:pt x="28" y="30"/>
                  <a:pt x="26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29" y="2"/>
                  <a:pt x="29" y="3"/>
                </a:cubicBezTo>
                <a:cubicBezTo>
                  <a:pt x="29" y="27"/>
                  <a:pt x="29" y="27"/>
                  <a:pt x="29" y="27"/>
                </a:cubicBezTo>
              </a:path>
            </a:pathLst>
          </a:custGeom>
          <a:solidFill>
            <a:srgbClr val="0F6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5" name="Google Shape;365;p11">
            <a:extLst>
              <a:ext uri="{FF2B5EF4-FFF2-40B4-BE49-F238E27FC236}">
                <a16:creationId xmlns:a16="http://schemas.microsoft.com/office/drawing/2014/main" id="{8039A2B6-2157-E720-8594-3A34A2FF9B38}"/>
              </a:ext>
            </a:extLst>
          </p:cNvPr>
          <p:cNvSpPr/>
          <p:nvPr/>
        </p:nvSpPr>
        <p:spPr>
          <a:xfrm>
            <a:off x="894638" y="1245872"/>
            <a:ext cx="260309" cy="384693"/>
          </a:xfrm>
          <a:custGeom>
            <a:avLst/>
            <a:gdLst/>
            <a:ahLst/>
            <a:cxnLst/>
            <a:rect l="l" t="t" r="r" b="b"/>
            <a:pathLst>
              <a:path w="1646238" h="2433638" extrusionOk="0">
                <a:moveTo>
                  <a:pt x="577732" y="161925"/>
                </a:moveTo>
                <a:lnTo>
                  <a:pt x="586070" y="162719"/>
                </a:lnTo>
                <a:lnTo>
                  <a:pt x="593614" y="163910"/>
                </a:lnTo>
                <a:lnTo>
                  <a:pt x="597585" y="164703"/>
                </a:lnTo>
                <a:lnTo>
                  <a:pt x="601953" y="165894"/>
                </a:lnTo>
                <a:lnTo>
                  <a:pt x="605526" y="167482"/>
                </a:lnTo>
                <a:lnTo>
                  <a:pt x="609100" y="169069"/>
                </a:lnTo>
                <a:lnTo>
                  <a:pt x="612674" y="171053"/>
                </a:lnTo>
                <a:lnTo>
                  <a:pt x="616247" y="173435"/>
                </a:lnTo>
                <a:lnTo>
                  <a:pt x="619821" y="176610"/>
                </a:lnTo>
                <a:lnTo>
                  <a:pt x="623394" y="179388"/>
                </a:lnTo>
                <a:lnTo>
                  <a:pt x="626968" y="182563"/>
                </a:lnTo>
                <a:lnTo>
                  <a:pt x="630145" y="186135"/>
                </a:lnTo>
                <a:lnTo>
                  <a:pt x="633321" y="190103"/>
                </a:lnTo>
                <a:lnTo>
                  <a:pt x="636498" y="194469"/>
                </a:lnTo>
                <a:lnTo>
                  <a:pt x="639674" y="199232"/>
                </a:lnTo>
                <a:lnTo>
                  <a:pt x="642454" y="204788"/>
                </a:lnTo>
                <a:lnTo>
                  <a:pt x="645233" y="210344"/>
                </a:lnTo>
                <a:lnTo>
                  <a:pt x="648013" y="216297"/>
                </a:lnTo>
                <a:lnTo>
                  <a:pt x="650792" y="222647"/>
                </a:lnTo>
                <a:lnTo>
                  <a:pt x="653969" y="229394"/>
                </a:lnTo>
                <a:lnTo>
                  <a:pt x="656351" y="237332"/>
                </a:lnTo>
                <a:lnTo>
                  <a:pt x="658733" y="245269"/>
                </a:lnTo>
                <a:lnTo>
                  <a:pt x="838208" y="927100"/>
                </a:lnTo>
                <a:lnTo>
                  <a:pt x="840193" y="928291"/>
                </a:lnTo>
                <a:lnTo>
                  <a:pt x="841781" y="933450"/>
                </a:lnTo>
                <a:lnTo>
                  <a:pt x="899356" y="921941"/>
                </a:lnTo>
                <a:lnTo>
                  <a:pt x="911665" y="922338"/>
                </a:lnTo>
                <a:lnTo>
                  <a:pt x="923180" y="923529"/>
                </a:lnTo>
                <a:lnTo>
                  <a:pt x="935489" y="924719"/>
                </a:lnTo>
                <a:lnTo>
                  <a:pt x="946607" y="926704"/>
                </a:lnTo>
                <a:lnTo>
                  <a:pt x="957725" y="929482"/>
                </a:lnTo>
                <a:lnTo>
                  <a:pt x="969240" y="932657"/>
                </a:lnTo>
                <a:lnTo>
                  <a:pt x="979960" y="936229"/>
                </a:lnTo>
                <a:lnTo>
                  <a:pt x="991078" y="939800"/>
                </a:lnTo>
                <a:lnTo>
                  <a:pt x="1001402" y="944166"/>
                </a:lnTo>
                <a:lnTo>
                  <a:pt x="1011726" y="948929"/>
                </a:lnTo>
                <a:lnTo>
                  <a:pt x="1022049" y="954485"/>
                </a:lnTo>
                <a:lnTo>
                  <a:pt x="1031976" y="960438"/>
                </a:lnTo>
                <a:lnTo>
                  <a:pt x="1041506" y="966788"/>
                </a:lnTo>
                <a:lnTo>
                  <a:pt x="1051432" y="973535"/>
                </a:lnTo>
                <a:lnTo>
                  <a:pt x="1060565" y="980679"/>
                </a:lnTo>
                <a:lnTo>
                  <a:pt x="1069697" y="988616"/>
                </a:lnTo>
                <a:lnTo>
                  <a:pt x="1076050" y="994172"/>
                </a:lnTo>
                <a:lnTo>
                  <a:pt x="1081212" y="999729"/>
                </a:lnTo>
                <a:lnTo>
                  <a:pt x="1086374" y="1005682"/>
                </a:lnTo>
                <a:lnTo>
                  <a:pt x="1090345" y="1012032"/>
                </a:lnTo>
                <a:lnTo>
                  <a:pt x="1126478" y="1071960"/>
                </a:lnTo>
                <a:lnTo>
                  <a:pt x="1183258" y="1074341"/>
                </a:lnTo>
                <a:lnTo>
                  <a:pt x="1184847" y="1075532"/>
                </a:lnTo>
                <a:lnTo>
                  <a:pt x="1199538" y="1077913"/>
                </a:lnTo>
                <a:lnTo>
                  <a:pt x="1214230" y="1081088"/>
                </a:lnTo>
                <a:lnTo>
                  <a:pt x="1228524" y="1085057"/>
                </a:lnTo>
                <a:lnTo>
                  <a:pt x="1242818" y="1089422"/>
                </a:lnTo>
                <a:lnTo>
                  <a:pt x="1256716" y="1094582"/>
                </a:lnTo>
                <a:lnTo>
                  <a:pt x="1271010" y="1100932"/>
                </a:lnTo>
                <a:lnTo>
                  <a:pt x="1284510" y="1106885"/>
                </a:lnTo>
                <a:lnTo>
                  <a:pt x="1298011" y="1114029"/>
                </a:lnTo>
                <a:lnTo>
                  <a:pt x="1310717" y="1121172"/>
                </a:lnTo>
                <a:lnTo>
                  <a:pt x="1323820" y="1129507"/>
                </a:lnTo>
                <a:lnTo>
                  <a:pt x="1336129" y="1137444"/>
                </a:lnTo>
                <a:lnTo>
                  <a:pt x="1348041" y="1146175"/>
                </a:lnTo>
                <a:lnTo>
                  <a:pt x="1359953" y="1155700"/>
                </a:lnTo>
                <a:lnTo>
                  <a:pt x="1371071" y="1165225"/>
                </a:lnTo>
                <a:lnTo>
                  <a:pt x="1381792" y="1175147"/>
                </a:lnTo>
                <a:lnTo>
                  <a:pt x="1392115" y="1185863"/>
                </a:lnTo>
                <a:lnTo>
                  <a:pt x="1408792" y="1204119"/>
                </a:lnTo>
                <a:lnTo>
                  <a:pt x="1424278" y="1223566"/>
                </a:lnTo>
                <a:lnTo>
                  <a:pt x="1439763" y="1243410"/>
                </a:lnTo>
                <a:lnTo>
                  <a:pt x="1454058" y="1263254"/>
                </a:lnTo>
                <a:lnTo>
                  <a:pt x="1467955" y="1283891"/>
                </a:lnTo>
                <a:lnTo>
                  <a:pt x="1480264" y="1305322"/>
                </a:lnTo>
                <a:lnTo>
                  <a:pt x="1492970" y="1327150"/>
                </a:lnTo>
                <a:lnTo>
                  <a:pt x="1504088" y="1348582"/>
                </a:lnTo>
                <a:lnTo>
                  <a:pt x="1505279" y="1351360"/>
                </a:lnTo>
                <a:lnTo>
                  <a:pt x="1506471" y="1352154"/>
                </a:lnTo>
                <a:lnTo>
                  <a:pt x="1508059" y="1352550"/>
                </a:lnTo>
                <a:lnTo>
                  <a:pt x="1518780" y="1353344"/>
                </a:lnTo>
                <a:lnTo>
                  <a:pt x="1528309" y="1355329"/>
                </a:lnTo>
                <a:lnTo>
                  <a:pt x="1537839" y="1357710"/>
                </a:lnTo>
                <a:lnTo>
                  <a:pt x="1546971" y="1360885"/>
                </a:lnTo>
                <a:lnTo>
                  <a:pt x="1555707" y="1364457"/>
                </a:lnTo>
                <a:lnTo>
                  <a:pt x="1563648" y="1368822"/>
                </a:lnTo>
                <a:lnTo>
                  <a:pt x="1571590" y="1373982"/>
                </a:lnTo>
                <a:lnTo>
                  <a:pt x="1578737" y="1379935"/>
                </a:lnTo>
                <a:lnTo>
                  <a:pt x="1585487" y="1385888"/>
                </a:lnTo>
                <a:lnTo>
                  <a:pt x="1591840" y="1392238"/>
                </a:lnTo>
                <a:lnTo>
                  <a:pt x="1597796" y="1398985"/>
                </a:lnTo>
                <a:lnTo>
                  <a:pt x="1603752" y="1406525"/>
                </a:lnTo>
                <a:lnTo>
                  <a:pt x="1608914" y="1413669"/>
                </a:lnTo>
                <a:lnTo>
                  <a:pt x="1613678" y="1421607"/>
                </a:lnTo>
                <a:lnTo>
                  <a:pt x="1618046" y="1429544"/>
                </a:lnTo>
                <a:lnTo>
                  <a:pt x="1622017" y="1437879"/>
                </a:lnTo>
                <a:lnTo>
                  <a:pt x="1625988" y="1446213"/>
                </a:lnTo>
                <a:lnTo>
                  <a:pt x="1629561" y="1454547"/>
                </a:lnTo>
                <a:lnTo>
                  <a:pt x="1632738" y="1463279"/>
                </a:lnTo>
                <a:lnTo>
                  <a:pt x="1635517" y="1471613"/>
                </a:lnTo>
                <a:lnTo>
                  <a:pt x="1637900" y="1479947"/>
                </a:lnTo>
                <a:lnTo>
                  <a:pt x="1639885" y="1488282"/>
                </a:lnTo>
                <a:lnTo>
                  <a:pt x="1641473" y="1497013"/>
                </a:lnTo>
                <a:lnTo>
                  <a:pt x="1643062" y="1504950"/>
                </a:lnTo>
                <a:lnTo>
                  <a:pt x="1644253" y="1512491"/>
                </a:lnTo>
                <a:lnTo>
                  <a:pt x="1645047" y="1520429"/>
                </a:lnTo>
                <a:lnTo>
                  <a:pt x="1645841" y="1527969"/>
                </a:lnTo>
                <a:lnTo>
                  <a:pt x="1646238" y="1534716"/>
                </a:lnTo>
                <a:lnTo>
                  <a:pt x="1646238" y="1541463"/>
                </a:lnTo>
                <a:lnTo>
                  <a:pt x="1646238" y="1548210"/>
                </a:lnTo>
                <a:lnTo>
                  <a:pt x="1645841" y="1553766"/>
                </a:lnTo>
                <a:lnTo>
                  <a:pt x="1645444" y="1558925"/>
                </a:lnTo>
                <a:lnTo>
                  <a:pt x="1643458" y="1570832"/>
                </a:lnTo>
                <a:lnTo>
                  <a:pt x="1642267" y="1583532"/>
                </a:lnTo>
                <a:lnTo>
                  <a:pt x="1641473" y="1595835"/>
                </a:lnTo>
                <a:lnTo>
                  <a:pt x="1640679" y="1608535"/>
                </a:lnTo>
                <a:lnTo>
                  <a:pt x="1634723" y="1749029"/>
                </a:lnTo>
                <a:lnTo>
                  <a:pt x="1628370" y="1889126"/>
                </a:lnTo>
                <a:lnTo>
                  <a:pt x="1627973" y="1902222"/>
                </a:lnTo>
                <a:lnTo>
                  <a:pt x="1626385" y="1915716"/>
                </a:lnTo>
                <a:lnTo>
                  <a:pt x="1625194" y="1928416"/>
                </a:lnTo>
                <a:lnTo>
                  <a:pt x="1623208" y="1941910"/>
                </a:lnTo>
                <a:lnTo>
                  <a:pt x="1621223" y="1954610"/>
                </a:lnTo>
                <a:lnTo>
                  <a:pt x="1618840" y="1968104"/>
                </a:lnTo>
                <a:lnTo>
                  <a:pt x="1616061" y="1980804"/>
                </a:lnTo>
                <a:lnTo>
                  <a:pt x="1612884" y="1993504"/>
                </a:lnTo>
                <a:lnTo>
                  <a:pt x="1604546" y="2026444"/>
                </a:lnTo>
                <a:lnTo>
                  <a:pt x="1595414" y="2058988"/>
                </a:lnTo>
                <a:lnTo>
                  <a:pt x="1586281" y="2091532"/>
                </a:lnTo>
                <a:lnTo>
                  <a:pt x="1577148" y="2123679"/>
                </a:lnTo>
                <a:lnTo>
                  <a:pt x="1579134" y="2125663"/>
                </a:lnTo>
                <a:lnTo>
                  <a:pt x="1617252" y="2294732"/>
                </a:lnTo>
                <a:lnTo>
                  <a:pt x="1571590" y="2303463"/>
                </a:lnTo>
                <a:lnTo>
                  <a:pt x="1487411" y="2318147"/>
                </a:lnTo>
                <a:lnTo>
                  <a:pt x="1251951" y="2359026"/>
                </a:lnTo>
                <a:lnTo>
                  <a:pt x="1000608" y="2402285"/>
                </a:lnTo>
                <a:lnTo>
                  <a:pt x="897370" y="2420541"/>
                </a:lnTo>
                <a:lnTo>
                  <a:pt x="824310" y="2433638"/>
                </a:lnTo>
                <a:lnTo>
                  <a:pt x="785398" y="2236391"/>
                </a:lnTo>
                <a:lnTo>
                  <a:pt x="781030" y="2228851"/>
                </a:lnTo>
                <a:lnTo>
                  <a:pt x="776662" y="2221707"/>
                </a:lnTo>
                <a:lnTo>
                  <a:pt x="771897" y="2214563"/>
                </a:lnTo>
                <a:lnTo>
                  <a:pt x="767133" y="2207816"/>
                </a:lnTo>
                <a:lnTo>
                  <a:pt x="761574" y="2201069"/>
                </a:lnTo>
                <a:lnTo>
                  <a:pt x="756015" y="2194719"/>
                </a:lnTo>
                <a:lnTo>
                  <a:pt x="750456" y="2188369"/>
                </a:lnTo>
                <a:lnTo>
                  <a:pt x="744897" y="2182416"/>
                </a:lnTo>
                <a:lnTo>
                  <a:pt x="738544" y="2176463"/>
                </a:lnTo>
                <a:lnTo>
                  <a:pt x="732191" y="2170907"/>
                </a:lnTo>
                <a:lnTo>
                  <a:pt x="725441" y="2165351"/>
                </a:lnTo>
                <a:lnTo>
                  <a:pt x="719088" y="2159794"/>
                </a:lnTo>
                <a:lnTo>
                  <a:pt x="711940" y="2155032"/>
                </a:lnTo>
                <a:lnTo>
                  <a:pt x="704396" y="2149873"/>
                </a:lnTo>
                <a:lnTo>
                  <a:pt x="697249" y="2145507"/>
                </a:lnTo>
                <a:lnTo>
                  <a:pt x="689705" y="2141141"/>
                </a:lnTo>
                <a:lnTo>
                  <a:pt x="678984" y="2135585"/>
                </a:lnTo>
                <a:lnTo>
                  <a:pt x="668660" y="2130029"/>
                </a:lnTo>
                <a:lnTo>
                  <a:pt x="648807" y="2118519"/>
                </a:lnTo>
                <a:lnTo>
                  <a:pt x="630145" y="2106216"/>
                </a:lnTo>
                <a:lnTo>
                  <a:pt x="611482" y="2093119"/>
                </a:lnTo>
                <a:lnTo>
                  <a:pt x="593217" y="2080022"/>
                </a:lnTo>
                <a:lnTo>
                  <a:pt x="576144" y="2065735"/>
                </a:lnTo>
                <a:lnTo>
                  <a:pt x="559070" y="2051447"/>
                </a:lnTo>
                <a:lnTo>
                  <a:pt x="543187" y="2035969"/>
                </a:lnTo>
                <a:lnTo>
                  <a:pt x="526907" y="2020491"/>
                </a:lnTo>
                <a:lnTo>
                  <a:pt x="511422" y="2004616"/>
                </a:lnTo>
                <a:lnTo>
                  <a:pt x="496333" y="1988344"/>
                </a:lnTo>
                <a:lnTo>
                  <a:pt x="481245" y="1971676"/>
                </a:lnTo>
                <a:lnTo>
                  <a:pt x="466951" y="1954610"/>
                </a:lnTo>
                <a:lnTo>
                  <a:pt x="452259" y="1937147"/>
                </a:lnTo>
                <a:lnTo>
                  <a:pt x="424067" y="1902222"/>
                </a:lnTo>
                <a:lnTo>
                  <a:pt x="418111" y="1894285"/>
                </a:lnTo>
                <a:lnTo>
                  <a:pt x="412552" y="1886744"/>
                </a:lnTo>
                <a:lnTo>
                  <a:pt x="401435" y="1870472"/>
                </a:lnTo>
                <a:lnTo>
                  <a:pt x="391508" y="1853804"/>
                </a:lnTo>
                <a:lnTo>
                  <a:pt x="381978" y="1837532"/>
                </a:lnTo>
                <a:lnTo>
                  <a:pt x="372846" y="1820069"/>
                </a:lnTo>
                <a:lnTo>
                  <a:pt x="364110" y="1803401"/>
                </a:lnTo>
                <a:lnTo>
                  <a:pt x="356169" y="1785541"/>
                </a:lnTo>
                <a:lnTo>
                  <a:pt x="348228" y="1768079"/>
                </a:lnTo>
                <a:lnTo>
                  <a:pt x="332345" y="1733551"/>
                </a:lnTo>
                <a:lnTo>
                  <a:pt x="324404" y="1716485"/>
                </a:lnTo>
                <a:lnTo>
                  <a:pt x="316065" y="1699022"/>
                </a:lnTo>
                <a:lnTo>
                  <a:pt x="307727" y="1682354"/>
                </a:lnTo>
                <a:lnTo>
                  <a:pt x="298991" y="1666082"/>
                </a:lnTo>
                <a:lnTo>
                  <a:pt x="289462" y="1649413"/>
                </a:lnTo>
                <a:lnTo>
                  <a:pt x="279535" y="1633935"/>
                </a:lnTo>
                <a:lnTo>
                  <a:pt x="275962" y="1624410"/>
                </a:lnTo>
                <a:lnTo>
                  <a:pt x="271594" y="1614885"/>
                </a:lnTo>
                <a:lnTo>
                  <a:pt x="266829" y="1605360"/>
                </a:lnTo>
                <a:lnTo>
                  <a:pt x="261667" y="1595835"/>
                </a:lnTo>
                <a:lnTo>
                  <a:pt x="256505" y="1586310"/>
                </a:lnTo>
                <a:lnTo>
                  <a:pt x="250946" y="1577182"/>
                </a:lnTo>
                <a:lnTo>
                  <a:pt x="239431" y="1558132"/>
                </a:lnTo>
                <a:lnTo>
                  <a:pt x="227122" y="1539479"/>
                </a:lnTo>
                <a:lnTo>
                  <a:pt x="214813" y="1521619"/>
                </a:lnTo>
                <a:lnTo>
                  <a:pt x="190592" y="1486694"/>
                </a:lnTo>
                <a:lnTo>
                  <a:pt x="185827" y="1479154"/>
                </a:lnTo>
                <a:lnTo>
                  <a:pt x="181063" y="1470422"/>
                </a:lnTo>
                <a:lnTo>
                  <a:pt x="170342" y="1450579"/>
                </a:lnTo>
                <a:lnTo>
                  <a:pt x="164783" y="1441054"/>
                </a:lnTo>
                <a:lnTo>
                  <a:pt x="159224" y="1431132"/>
                </a:lnTo>
                <a:lnTo>
                  <a:pt x="156444" y="1427163"/>
                </a:lnTo>
                <a:lnTo>
                  <a:pt x="153268" y="1423194"/>
                </a:lnTo>
                <a:lnTo>
                  <a:pt x="149694" y="1419622"/>
                </a:lnTo>
                <a:lnTo>
                  <a:pt x="146518" y="1416447"/>
                </a:lnTo>
                <a:lnTo>
                  <a:pt x="143738" y="1413272"/>
                </a:lnTo>
                <a:lnTo>
                  <a:pt x="140959" y="1409304"/>
                </a:lnTo>
                <a:lnTo>
                  <a:pt x="138576" y="1404541"/>
                </a:lnTo>
                <a:lnTo>
                  <a:pt x="136591" y="1398985"/>
                </a:lnTo>
                <a:lnTo>
                  <a:pt x="134209" y="1393429"/>
                </a:lnTo>
                <a:lnTo>
                  <a:pt x="132620" y="1387475"/>
                </a:lnTo>
                <a:lnTo>
                  <a:pt x="129047" y="1373982"/>
                </a:lnTo>
                <a:lnTo>
                  <a:pt x="125870" y="1360488"/>
                </a:lnTo>
                <a:lnTo>
                  <a:pt x="122694" y="1346994"/>
                </a:lnTo>
                <a:lnTo>
                  <a:pt x="120311" y="1335485"/>
                </a:lnTo>
                <a:lnTo>
                  <a:pt x="117532" y="1325563"/>
                </a:lnTo>
                <a:lnTo>
                  <a:pt x="109194" y="1300560"/>
                </a:lnTo>
                <a:lnTo>
                  <a:pt x="100458" y="1276350"/>
                </a:lnTo>
                <a:lnTo>
                  <a:pt x="95296" y="1264047"/>
                </a:lnTo>
                <a:lnTo>
                  <a:pt x="90531" y="1252538"/>
                </a:lnTo>
                <a:lnTo>
                  <a:pt x="85767" y="1241425"/>
                </a:lnTo>
                <a:lnTo>
                  <a:pt x="80208" y="1229916"/>
                </a:lnTo>
                <a:lnTo>
                  <a:pt x="77031" y="1223566"/>
                </a:lnTo>
                <a:lnTo>
                  <a:pt x="73458" y="1217216"/>
                </a:lnTo>
                <a:lnTo>
                  <a:pt x="65119" y="1203722"/>
                </a:lnTo>
                <a:lnTo>
                  <a:pt x="55987" y="1190625"/>
                </a:lnTo>
                <a:lnTo>
                  <a:pt x="46457" y="1177132"/>
                </a:lnTo>
                <a:lnTo>
                  <a:pt x="26207" y="1150938"/>
                </a:lnTo>
                <a:lnTo>
                  <a:pt x="6353" y="1125538"/>
                </a:lnTo>
                <a:lnTo>
                  <a:pt x="3574" y="1121172"/>
                </a:lnTo>
                <a:lnTo>
                  <a:pt x="1589" y="1116410"/>
                </a:lnTo>
                <a:lnTo>
                  <a:pt x="397" y="1111250"/>
                </a:lnTo>
                <a:lnTo>
                  <a:pt x="0" y="1106091"/>
                </a:lnTo>
                <a:lnTo>
                  <a:pt x="0" y="1100535"/>
                </a:lnTo>
                <a:lnTo>
                  <a:pt x="794" y="1094582"/>
                </a:lnTo>
                <a:lnTo>
                  <a:pt x="1986" y="1088629"/>
                </a:lnTo>
                <a:lnTo>
                  <a:pt x="3574" y="1083072"/>
                </a:lnTo>
                <a:lnTo>
                  <a:pt x="5559" y="1077516"/>
                </a:lnTo>
                <a:lnTo>
                  <a:pt x="8339" y="1071960"/>
                </a:lnTo>
                <a:lnTo>
                  <a:pt x="11118" y="1066404"/>
                </a:lnTo>
                <a:lnTo>
                  <a:pt x="14295" y="1061641"/>
                </a:lnTo>
                <a:lnTo>
                  <a:pt x="17868" y="1056879"/>
                </a:lnTo>
                <a:lnTo>
                  <a:pt x="21045" y="1052910"/>
                </a:lnTo>
                <a:lnTo>
                  <a:pt x="24618" y="1048941"/>
                </a:lnTo>
                <a:lnTo>
                  <a:pt x="28192" y="1045766"/>
                </a:lnTo>
                <a:lnTo>
                  <a:pt x="33751" y="1041400"/>
                </a:lnTo>
                <a:lnTo>
                  <a:pt x="39310" y="1037432"/>
                </a:lnTo>
                <a:lnTo>
                  <a:pt x="45663" y="1034257"/>
                </a:lnTo>
                <a:lnTo>
                  <a:pt x="52016" y="1031479"/>
                </a:lnTo>
                <a:lnTo>
                  <a:pt x="58369" y="1029097"/>
                </a:lnTo>
                <a:lnTo>
                  <a:pt x="64722" y="1027113"/>
                </a:lnTo>
                <a:lnTo>
                  <a:pt x="71869" y="1025922"/>
                </a:lnTo>
                <a:lnTo>
                  <a:pt x="78619" y="1024732"/>
                </a:lnTo>
                <a:lnTo>
                  <a:pt x="85767" y="1023938"/>
                </a:lnTo>
                <a:lnTo>
                  <a:pt x="92517" y="1023541"/>
                </a:lnTo>
                <a:lnTo>
                  <a:pt x="100061" y="1023938"/>
                </a:lnTo>
                <a:lnTo>
                  <a:pt x="107208" y="1024335"/>
                </a:lnTo>
                <a:lnTo>
                  <a:pt x="114355" y="1024732"/>
                </a:lnTo>
                <a:lnTo>
                  <a:pt x="121503" y="1025922"/>
                </a:lnTo>
                <a:lnTo>
                  <a:pt x="129047" y="1027510"/>
                </a:lnTo>
                <a:lnTo>
                  <a:pt x="136194" y="1029097"/>
                </a:lnTo>
                <a:lnTo>
                  <a:pt x="143341" y="1031082"/>
                </a:lnTo>
                <a:lnTo>
                  <a:pt x="150488" y="1033066"/>
                </a:lnTo>
                <a:lnTo>
                  <a:pt x="157636" y="1035844"/>
                </a:lnTo>
                <a:lnTo>
                  <a:pt x="164783" y="1038622"/>
                </a:lnTo>
                <a:lnTo>
                  <a:pt x="171533" y="1041400"/>
                </a:lnTo>
                <a:lnTo>
                  <a:pt x="177886" y="1044972"/>
                </a:lnTo>
                <a:lnTo>
                  <a:pt x="185033" y="1048544"/>
                </a:lnTo>
                <a:lnTo>
                  <a:pt x="191386" y="1052116"/>
                </a:lnTo>
                <a:lnTo>
                  <a:pt x="197739" y="1055688"/>
                </a:lnTo>
                <a:lnTo>
                  <a:pt x="203695" y="1059657"/>
                </a:lnTo>
                <a:lnTo>
                  <a:pt x="209651" y="1064022"/>
                </a:lnTo>
                <a:lnTo>
                  <a:pt x="215210" y="1067991"/>
                </a:lnTo>
                <a:lnTo>
                  <a:pt x="220769" y="1072754"/>
                </a:lnTo>
                <a:lnTo>
                  <a:pt x="225534" y="1077516"/>
                </a:lnTo>
                <a:lnTo>
                  <a:pt x="230299" y="1081882"/>
                </a:lnTo>
                <a:lnTo>
                  <a:pt x="235064" y="1086644"/>
                </a:lnTo>
                <a:lnTo>
                  <a:pt x="239828" y="1092200"/>
                </a:lnTo>
                <a:lnTo>
                  <a:pt x="244593" y="1097757"/>
                </a:lnTo>
                <a:lnTo>
                  <a:pt x="252932" y="1109663"/>
                </a:lnTo>
                <a:lnTo>
                  <a:pt x="260873" y="1121966"/>
                </a:lnTo>
                <a:lnTo>
                  <a:pt x="268814" y="1135063"/>
                </a:lnTo>
                <a:lnTo>
                  <a:pt x="283903" y="1160463"/>
                </a:lnTo>
                <a:lnTo>
                  <a:pt x="291447" y="1173163"/>
                </a:lnTo>
                <a:lnTo>
                  <a:pt x="299388" y="1185069"/>
                </a:lnTo>
                <a:lnTo>
                  <a:pt x="306139" y="1195785"/>
                </a:lnTo>
                <a:lnTo>
                  <a:pt x="312889" y="1206897"/>
                </a:lnTo>
                <a:lnTo>
                  <a:pt x="327580" y="1230710"/>
                </a:lnTo>
                <a:lnTo>
                  <a:pt x="342272" y="1255713"/>
                </a:lnTo>
                <a:lnTo>
                  <a:pt x="357757" y="1281113"/>
                </a:lnTo>
                <a:lnTo>
                  <a:pt x="365699" y="1293416"/>
                </a:lnTo>
                <a:lnTo>
                  <a:pt x="373640" y="1305719"/>
                </a:lnTo>
                <a:lnTo>
                  <a:pt x="382375" y="1317229"/>
                </a:lnTo>
                <a:lnTo>
                  <a:pt x="390714" y="1328738"/>
                </a:lnTo>
                <a:lnTo>
                  <a:pt x="399846" y="1339454"/>
                </a:lnTo>
                <a:lnTo>
                  <a:pt x="409376" y="1348979"/>
                </a:lnTo>
                <a:lnTo>
                  <a:pt x="418905" y="1358504"/>
                </a:lnTo>
                <a:lnTo>
                  <a:pt x="423670" y="1362472"/>
                </a:lnTo>
                <a:lnTo>
                  <a:pt x="428832" y="1366441"/>
                </a:lnTo>
                <a:lnTo>
                  <a:pt x="437171" y="1372791"/>
                </a:lnTo>
                <a:lnTo>
                  <a:pt x="445112" y="1378744"/>
                </a:lnTo>
                <a:lnTo>
                  <a:pt x="453450" y="1383904"/>
                </a:lnTo>
                <a:lnTo>
                  <a:pt x="462186" y="1388666"/>
                </a:lnTo>
                <a:lnTo>
                  <a:pt x="470921" y="1392635"/>
                </a:lnTo>
                <a:lnTo>
                  <a:pt x="479260" y="1396207"/>
                </a:lnTo>
                <a:lnTo>
                  <a:pt x="488789" y="1399382"/>
                </a:lnTo>
                <a:lnTo>
                  <a:pt x="497525" y="1402160"/>
                </a:lnTo>
                <a:lnTo>
                  <a:pt x="506657" y="1404144"/>
                </a:lnTo>
                <a:lnTo>
                  <a:pt x="516187" y="1405732"/>
                </a:lnTo>
                <a:lnTo>
                  <a:pt x="525716" y="1407319"/>
                </a:lnTo>
                <a:lnTo>
                  <a:pt x="535246" y="1408113"/>
                </a:lnTo>
                <a:lnTo>
                  <a:pt x="545172" y="1408113"/>
                </a:lnTo>
                <a:lnTo>
                  <a:pt x="555099" y="1407716"/>
                </a:lnTo>
                <a:lnTo>
                  <a:pt x="565423" y="1406922"/>
                </a:lnTo>
                <a:lnTo>
                  <a:pt x="575746" y="1404938"/>
                </a:lnTo>
                <a:lnTo>
                  <a:pt x="578923" y="1404541"/>
                </a:lnTo>
                <a:lnTo>
                  <a:pt x="582497" y="1402954"/>
                </a:lnTo>
                <a:lnTo>
                  <a:pt x="586467" y="1401366"/>
                </a:lnTo>
                <a:lnTo>
                  <a:pt x="590041" y="1398985"/>
                </a:lnTo>
                <a:lnTo>
                  <a:pt x="594012" y="1395810"/>
                </a:lnTo>
                <a:lnTo>
                  <a:pt x="597585" y="1392635"/>
                </a:lnTo>
                <a:lnTo>
                  <a:pt x="601556" y="1389460"/>
                </a:lnTo>
                <a:lnTo>
                  <a:pt x="604335" y="1385491"/>
                </a:lnTo>
                <a:lnTo>
                  <a:pt x="609894" y="1379141"/>
                </a:lnTo>
                <a:lnTo>
                  <a:pt x="614659" y="1372394"/>
                </a:lnTo>
                <a:lnTo>
                  <a:pt x="619424" y="1365647"/>
                </a:lnTo>
                <a:lnTo>
                  <a:pt x="623394" y="1358900"/>
                </a:lnTo>
                <a:lnTo>
                  <a:pt x="627762" y="1352154"/>
                </a:lnTo>
                <a:lnTo>
                  <a:pt x="631336" y="1344613"/>
                </a:lnTo>
                <a:lnTo>
                  <a:pt x="634512" y="1337469"/>
                </a:lnTo>
                <a:lnTo>
                  <a:pt x="637292" y="1330325"/>
                </a:lnTo>
                <a:lnTo>
                  <a:pt x="640071" y="1323182"/>
                </a:lnTo>
                <a:lnTo>
                  <a:pt x="642057" y="1315244"/>
                </a:lnTo>
                <a:lnTo>
                  <a:pt x="644042" y="1307704"/>
                </a:lnTo>
                <a:lnTo>
                  <a:pt x="645233" y="1299766"/>
                </a:lnTo>
                <a:lnTo>
                  <a:pt x="646424" y="1291829"/>
                </a:lnTo>
                <a:lnTo>
                  <a:pt x="647218" y="1283891"/>
                </a:lnTo>
                <a:lnTo>
                  <a:pt x="647616" y="1275557"/>
                </a:lnTo>
                <a:lnTo>
                  <a:pt x="648013" y="1267619"/>
                </a:lnTo>
                <a:lnTo>
                  <a:pt x="647616" y="1259682"/>
                </a:lnTo>
                <a:lnTo>
                  <a:pt x="647218" y="1252538"/>
                </a:lnTo>
                <a:lnTo>
                  <a:pt x="646424" y="1245394"/>
                </a:lnTo>
                <a:lnTo>
                  <a:pt x="645233" y="1237457"/>
                </a:lnTo>
                <a:lnTo>
                  <a:pt x="466951" y="280988"/>
                </a:lnTo>
                <a:lnTo>
                  <a:pt x="465362" y="271463"/>
                </a:lnTo>
                <a:lnTo>
                  <a:pt x="464568" y="263128"/>
                </a:lnTo>
                <a:lnTo>
                  <a:pt x="464568" y="254397"/>
                </a:lnTo>
                <a:lnTo>
                  <a:pt x="464965" y="246857"/>
                </a:lnTo>
                <a:lnTo>
                  <a:pt x="465759" y="239316"/>
                </a:lnTo>
                <a:lnTo>
                  <a:pt x="467348" y="232569"/>
                </a:lnTo>
                <a:lnTo>
                  <a:pt x="468936" y="225822"/>
                </a:lnTo>
                <a:lnTo>
                  <a:pt x="471318" y="219869"/>
                </a:lnTo>
                <a:lnTo>
                  <a:pt x="473701" y="214313"/>
                </a:lnTo>
                <a:lnTo>
                  <a:pt x="476480" y="209153"/>
                </a:lnTo>
                <a:lnTo>
                  <a:pt x="479657" y="204391"/>
                </a:lnTo>
                <a:lnTo>
                  <a:pt x="482833" y="199628"/>
                </a:lnTo>
                <a:lnTo>
                  <a:pt x="486407" y="195263"/>
                </a:lnTo>
                <a:lnTo>
                  <a:pt x="490775" y="191691"/>
                </a:lnTo>
                <a:lnTo>
                  <a:pt x="494348" y="188119"/>
                </a:lnTo>
                <a:lnTo>
                  <a:pt x="498319" y="184944"/>
                </a:lnTo>
                <a:lnTo>
                  <a:pt x="502289" y="182166"/>
                </a:lnTo>
                <a:lnTo>
                  <a:pt x="506657" y="179785"/>
                </a:lnTo>
                <a:lnTo>
                  <a:pt x="514201" y="175419"/>
                </a:lnTo>
                <a:lnTo>
                  <a:pt x="522143" y="171450"/>
                </a:lnTo>
                <a:lnTo>
                  <a:pt x="528893" y="169069"/>
                </a:lnTo>
                <a:lnTo>
                  <a:pt x="534849" y="167482"/>
                </a:lnTo>
                <a:lnTo>
                  <a:pt x="539614" y="166291"/>
                </a:lnTo>
                <a:lnTo>
                  <a:pt x="543981" y="165497"/>
                </a:lnTo>
                <a:lnTo>
                  <a:pt x="552320" y="163910"/>
                </a:lnTo>
                <a:lnTo>
                  <a:pt x="561055" y="162719"/>
                </a:lnTo>
                <a:lnTo>
                  <a:pt x="569393" y="162322"/>
                </a:lnTo>
                <a:lnTo>
                  <a:pt x="577732" y="161925"/>
                </a:lnTo>
                <a:close/>
                <a:moveTo>
                  <a:pt x="576263" y="0"/>
                </a:moveTo>
                <a:lnTo>
                  <a:pt x="594539" y="397"/>
                </a:lnTo>
                <a:lnTo>
                  <a:pt x="612419" y="1589"/>
                </a:lnTo>
                <a:lnTo>
                  <a:pt x="630298" y="3973"/>
                </a:lnTo>
                <a:lnTo>
                  <a:pt x="647780" y="7151"/>
                </a:lnTo>
                <a:lnTo>
                  <a:pt x="664864" y="10727"/>
                </a:lnTo>
                <a:lnTo>
                  <a:pt x="681551" y="15098"/>
                </a:lnTo>
                <a:lnTo>
                  <a:pt x="697841" y="20263"/>
                </a:lnTo>
                <a:lnTo>
                  <a:pt x="714131" y="26620"/>
                </a:lnTo>
                <a:lnTo>
                  <a:pt x="729626" y="33374"/>
                </a:lnTo>
                <a:lnTo>
                  <a:pt x="745122" y="41321"/>
                </a:lnTo>
                <a:lnTo>
                  <a:pt x="759822" y="50062"/>
                </a:lnTo>
                <a:lnTo>
                  <a:pt x="774920" y="59200"/>
                </a:lnTo>
                <a:lnTo>
                  <a:pt x="788826" y="69530"/>
                </a:lnTo>
                <a:lnTo>
                  <a:pt x="803130" y="80655"/>
                </a:lnTo>
                <a:lnTo>
                  <a:pt x="816638" y="92575"/>
                </a:lnTo>
                <a:lnTo>
                  <a:pt x="830147" y="105289"/>
                </a:lnTo>
                <a:lnTo>
                  <a:pt x="842464" y="118798"/>
                </a:lnTo>
                <a:lnTo>
                  <a:pt x="854780" y="132307"/>
                </a:lnTo>
                <a:lnTo>
                  <a:pt x="865508" y="146610"/>
                </a:lnTo>
                <a:lnTo>
                  <a:pt x="876235" y="160516"/>
                </a:lnTo>
                <a:lnTo>
                  <a:pt x="885374" y="175615"/>
                </a:lnTo>
                <a:lnTo>
                  <a:pt x="894115" y="190315"/>
                </a:lnTo>
                <a:lnTo>
                  <a:pt x="901664" y="205811"/>
                </a:lnTo>
                <a:lnTo>
                  <a:pt x="908815" y="221306"/>
                </a:lnTo>
                <a:lnTo>
                  <a:pt x="915172" y="237596"/>
                </a:lnTo>
                <a:lnTo>
                  <a:pt x="920337" y="253886"/>
                </a:lnTo>
                <a:lnTo>
                  <a:pt x="924708" y="270574"/>
                </a:lnTo>
                <a:lnTo>
                  <a:pt x="928284" y="287658"/>
                </a:lnTo>
                <a:lnTo>
                  <a:pt x="931462" y="304743"/>
                </a:lnTo>
                <a:lnTo>
                  <a:pt x="933449" y="322622"/>
                </a:lnTo>
                <a:lnTo>
                  <a:pt x="934641" y="340502"/>
                </a:lnTo>
                <a:lnTo>
                  <a:pt x="935038" y="359175"/>
                </a:lnTo>
                <a:lnTo>
                  <a:pt x="934641" y="377452"/>
                </a:lnTo>
                <a:lnTo>
                  <a:pt x="933449" y="395331"/>
                </a:lnTo>
                <a:lnTo>
                  <a:pt x="931462" y="413211"/>
                </a:lnTo>
                <a:lnTo>
                  <a:pt x="928284" y="430693"/>
                </a:lnTo>
                <a:lnTo>
                  <a:pt x="924708" y="447777"/>
                </a:lnTo>
                <a:lnTo>
                  <a:pt x="920337" y="464465"/>
                </a:lnTo>
                <a:lnTo>
                  <a:pt x="915172" y="480755"/>
                </a:lnTo>
                <a:lnTo>
                  <a:pt x="908815" y="496647"/>
                </a:lnTo>
                <a:lnTo>
                  <a:pt x="901664" y="512540"/>
                </a:lnTo>
                <a:lnTo>
                  <a:pt x="894115" y="527638"/>
                </a:lnTo>
                <a:lnTo>
                  <a:pt x="885374" y="543134"/>
                </a:lnTo>
                <a:lnTo>
                  <a:pt x="876235" y="557437"/>
                </a:lnTo>
                <a:lnTo>
                  <a:pt x="865508" y="572138"/>
                </a:lnTo>
                <a:lnTo>
                  <a:pt x="854780" y="585647"/>
                </a:lnTo>
                <a:lnTo>
                  <a:pt x="842464" y="599553"/>
                </a:lnTo>
                <a:lnTo>
                  <a:pt x="830147" y="612664"/>
                </a:lnTo>
                <a:lnTo>
                  <a:pt x="830147" y="613061"/>
                </a:lnTo>
                <a:lnTo>
                  <a:pt x="822201" y="620611"/>
                </a:lnTo>
                <a:lnTo>
                  <a:pt x="813857" y="628160"/>
                </a:lnTo>
                <a:lnTo>
                  <a:pt x="805911" y="634914"/>
                </a:lnTo>
                <a:lnTo>
                  <a:pt x="797964" y="641668"/>
                </a:lnTo>
                <a:lnTo>
                  <a:pt x="791607" y="619419"/>
                </a:lnTo>
                <a:lnTo>
                  <a:pt x="785250" y="597963"/>
                </a:lnTo>
                <a:lnTo>
                  <a:pt x="778496" y="576111"/>
                </a:lnTo>
                <a:lnTo>
                  <a:pt x="771344" y="553861"/>
                </a:lnTo>
                <a:lnTo>
                  <a:pt x="780880" y="543928"/>
                </a:lnTo>
                <a:lnTo>
                  <a:pt x="790018" y="533201"/>
                </a:lnTo>
                <a:lnTo>
                  <a:pt x="798759" y="522473"/>
                </a:lnTo>
                <a:lnTo>
                  <a:pt x="806705" y="511745"/>
                </a:lnTo>
                <a:lnTo>
                  <a:pt x="813857" y="500223"/>
                </a:lnTo>
                <a:lnTo>
                  <a:pt x="820611" y="488701"/>
                </a:lnTo>
                <a:lnTo>
                  <a:pt x="826571" y="476782"/>
                </a:lnTo>
                <a:lnTo>
                  <a:pt x="831736" y="464862"/>
                </a:lnTo>
                <a:lnTo>
                  <a:pt x="836504" y="452545"/>
                </a:lnTo>
                <a:lnTo>
                  <a:pt x="840477" y="439831"/>
                </a:lnTo>
                <a:lnTo>
                  <a:pt x="844053" y="427117"/>
                </a:lnTo>
                <a:lnTo>
                  <a:pt x="846834" y="414005"/>
                </a:lnTo>
                <a:lnTo>
                  <a:pt x="849218" y="400894"/>
                </a:lnTo>
                <a:lnTo>
                  <a:pt x="850807" y="386988"/>
                </a:lnTo>
                <a:lnTo>
                  <a:pt x="851602" y="373479"/>
                </a:lnTo>
                <a:lnTo>
                  <a:pt x="851999" y="359175"/>
                </a:lnTo>
                <a:lnTo>
                  <a:pt x="851602" y="344872"/>
                </a:lnTo>
                <a:lnTo>
                  <a:pt x="850807" y="330966"/>
                </a:lnTo>
                <a:lnTo>
                  <a:pt x="849218" y="317457"/>
                </a:lnTo>
                <a:lnTo>
                  <a:pt x="846834" y="303948"/>
                </a:lnTo>
                <a:lnTo>
                  <a:pt x="844053" y="291234"/>
                </a:lnTo>
                <a:lnTo>
                  <a:pt x="840477" y="278123"/>
                </a:lnTo>
                <a:lnTo>
                  <a:pt x="836504" y="265806"/>
                </a:lnTo>
                <a:lnTo>
                  <a:pt x="831736" y="253092"/>
                </a:lnTo>
                <a:lnTo>
                  <a:pt x="826571" y="241172"/>
                </a:lnTo>
                <a:lnTo>
                  <a:pt x="820611" y="229253"/>
                </a:lnTo>
                <a:lnTo>
                  <a:pt x="813460" y="217730"/>
                </a:lnTo>
                <a:lnTo>
                  <a:pt x="806308" y="206605"/>
                </a:lnTo>
                <a:lnTo>
                  <a:pt x="798759" y="195481"/>
                </a:lnTo>
                <a:lnTo>
                  <a:pt x="789621" y="185150"/>
                </a:lnTo>
                <a:lnTo>
                  <a:pt x="780880" y="174820"/>
                </a:lnTo>
                <a:lnTo>
                  <a:pt x="770947" y="164092"/>
                </a:lnTo>
                <a:lnTo>
                  <a:pt x="760617" y="154556"/>
                </a:lnTo>
                <a:lnTo>
                  <a:pt x="750287" y="145021"/>
                </a:lnTo>
                <a:lnTo>
                  <a:pt x="739559" y="136677"/>
                </a:lnTo>
                <a:lnTo>
                  <a:pt x="728434" y="129128"/>
                </a:lnTo>
                <a:lnTo>
                  <a:pt x="717310" y="121976"/>
                </a:lnTo>
                <a:lnTo>
                  <a:pt x="705788" y="114825"/>
                </a:lnTo>
                <a:lnTo>
                  <a:pt x="693868" y="108865"/>
                </a:lnTo>
                <a:lnTo>
                  <a:pt x="682346" y="103700"/>
                </a:lnTo>
                <a:lnTo>
                  <a:pt x="669632" y="98932"/>
                </a:lnTo>
                <a:lnTo>
                  <a:pt x="657315" y="94959"/>
                </a:lnTo>
                <a:lnTo>
                  <a:pt x="644204" y="91383"/>
                </a:lnTo>
                <a:lnTo>
                  <a:pt x="631490" y="88204"/>
                </a:lnTo>
                <a:lnTo>
                  <a:pt x="617584" y="86218"/>
                </a:lnTo>
                <a:lnTo>
                  <a:pt x="604472" y="84628"/>
                </a:lnTo>
                <a:lnTo>
                  <a:pt x="590169" y="83436"/>
                </a:lnTo>
                <a:lnTo>
                  <a:pt x="576263" y="83436"/>
                </a:lnTo>
                <a:lnTo>
                  <a:pt x="561960" y="83436"/>
                </a:lnTo>
                <a:lnTo>
                  <a:pt x="548451" y="84628"/>
                </a:lnTo>
                <a:lnTo>
                  <a:pt x="534545" y="86218"/>
                </a:lnTo>
                <a:lnTo>
                  <a:pt x="521434" y="88204"/>
                </a:lnTo>
                <a:lnTo>
                  <a:pt x="507925" y="91383"/>
                </a:lnTo>
                <a:lnTo>
                  <a:pt x="495211" y="94959"/>
                </a:lnTo>
                <a:lnTo>
                  <a:pt x="482497" y="98932"/>
                </a:lnTo>
                <a:lnTo>
                  <a:pt x="470578" y="103700"/>
                </a:lnTo>
                <a:lnTo>
                  <a:pt x="458658" y="108865"/>
                </a:lnTo>
                <a:lnTo>
                  <a:pt x="446341" y="114825"/>
                </a:lnTo>
                <a:lnTo>
                  <a:pt x="435217" y="121976"/>
                </a:lnTo>
                <a:lnTo>
                  <a:pt x="423694" y="129128"/>
                </a:lnTo>
                <a:lnTo>
                  <a:pt x="412967" y="136677"/>
                </a:lnTo>
                <a:lnTo>
                  <a:pt x="401842" y="145021"/>
                </a:lnTo>
                <a:lnTo>
                  <a:pt x="391512" y="154556"/>
                </a:lnTo>
                <a:lnTo>
                  <a:pt x="381579" y="164092"/>
                </a:lnTo>
                <a:lnTo>
                  <a:pt x="381182" y="164092"/>
                </a:lnTo>
                <a:lnTo>
                  <a:pt x="371249" y="174820"/>
                </a:lnTo>
                <a:lnTo>
                  <a:pt x="362111" y="185150"/>
                </a:lnTo>
                <a:lnTo>
                  <a:pt x="353767" y="195481"/>
                </a:lnTo>
                <a:lnTo>
                  <a:pt x="345821" y="207003"/>
                </a:lnTo>
                <a:lnTo>
                  <a:pt x="338669" y="218128"/>
                </a:lnTo>
                <a:lnTo>
                  <a:pt x="331915" y="229253"/>
                </a:lnTo>
                <a:lnTo>
                  <a:pt x="325955" y="241172"/>
                </a:lnTo>
                <a:lnTo>
                  <a:pt x="320790" y="253092"/>
                </a:lnTo>
                <a:lnTo>
                  <a:pt x="315625" y="265806"/>
                </a:lnTo>
                <a:lnTo>
                  <a:pt x="311652" y="278123"/>
                </a:lnTo>
                <a:lnTo>
                  <a:pt x="308473" y="291234"/>
                </a:lnTo>
                <a:lnTo>
                  <a:pt x="305692" y="303948"/>
                </a:lnTo>
                <a:lnTo>
                  <a:pt x="303308" y="317457"/>
                </a:lnTo>
                <a:lnTo>
                  <a:pt x="301719" y="330966"/>
                </a:lnTo>
                <a:lnTo>
                  <a:pt x="300924" y="345269"/>
                </a:lnTo>
                <a:lnTo>
                  <a:pt x="300527" y="359175"/>
                </a:lnTo>
                <a:lnTo>
                  <a:pt x="300924" y="373479"/>
                </a:lnTo>
                <a:lnTo>
                  <a:pt x="301719" y="386988"/>
                </a:lnTo>
                <a:lnTo>
                  <a:pt x="303308" y="400894"/>
                </a:lnTo>
                <a:lnTo>
                  <a:pt x="305692" y="414005"/>
                </a:lnTo>
                <a:lnTo>
                  <a:pt x="308473" y="427514"/>
                </a:lnTo>
                <a:lnTo>
                  <a:pt x="311652" y="440228"/>
                </a:lnTo>
                <a:lnTo>
                  <a:pt x="315625" y="452545"/>
                </a:lnTo>
                <a:lnTo>
                  <a:pt x="320790" y="464862"/>
                </a:lnTo>
                <a:lnTo>
                  <a:pt x="325955" y="476782"/>
                </a:lnTo>
                <a:lnTo>
                  <a:pt x="331915" y="489098"/>
                </a:lnTo>
                <a:lnTo>
                  <a:pt x="338669" y="500223"/>
                </a:lnTo>
                <a:lnTo>
                  <a:pt x="345821" y="511745"/>
                </a:lnTo>
                <a:lnTo>
                  <a:pt x="353767" y="522870"/>
                </a:lnTo>
                <a:lnTo>
                  <a:pt x="362111" y="533201"/>
                </a:lnTo>
                <a:lnTo>
                  <a:pt x="371249" y="543928"/>
                </a:lnTo>
                <a:lnTo>
                  <a:pt x="381182" y="554258"/>
                </a:lnTo>
                <a:lnTo>
                  <a:pt x="387539" y="560218"/>
                </a:lnTo>
                <a:lnTo>
                  <a:pt x="393896" y="566575"/>
                </a:lnTo>
                <a:lnTo>
                  <a:pt x="400650" y="572138"/>
                </a:lnTo>
                <a:lnTo>
                  <a:pt x="407405" y="577700"/>
                </a:lnTo>
                <a:lnTo>
                  <a:pt x="414159" y="582468"/>
                </a:lnTo>
                <a:lnTo>
                  <a:pt x="420913" y="587633"/>
                </a:lnTo>
                <a:lnTo>
                  <a:pt x="428065" y="592401"/>
                </a:lnTo>
                <a:lnTo>
                  <a:pt x="435614" y="597169"/>
                </a:lnTo>
                <a:lnTo>
                  <a:pt x="442368" y="601142"/>
                </a:lnTo>
                <a:lnTo>
                  <a:pt x="449917" y="605115"/>
                </a:lnTo>
                <a:lnTo>
                  <a:pt x="457069" y="608691"/>
                </a:lnTo>
                <a:lnTo>
                  <a:pt x="465015" y="612267"/>
                </a:lnTo>
                <a:lnTo>
                  <a:pt x="472564" y="615445"/>
                </a:lnTo>
                <a:lnTo>
                  <a:pt x="480113" y="618227"/>
                </a:lnTo>
                <a:lnTo>
                  <a:pt x="488457" y="621008"/>
                </a:lnTo>
                <a:lnTo>
                  <a:pt x="496403" y="623789"/>
                </a:lnTo>
                <a:lnTo>
                  <a:pt x="498787" y="634914"/>
                </a:lnTo>
                <a:lnTo>
                  <a:pt x="501171" y="645642"/>
                </a:lnTo>
                <a:lnTo>
                  <a:pt x="505541" y="667891"/>
                </a:lnTo>
                <a:lnTo>
                  <a:pt x="508720" y="690141"/>
                </a:lnTo>
                <a:lnTo>
                  <a:pt x="511501" y="712788"/>
                </a:lnTo>
                <a:lnTo>
                  <a:pt x="498390" y="710404"/>
                </a:lnTo>
                <a:lnTo>
                  <a:pt x="484881" y="707226"/>
                </a:lnTo>
                <a:lnTo>
                  <a:pt x="472167" y="703253"/>
                </a:lnTo>
                <a:lnTo>
                  <a:pt x="459453" y="699279"/>
                </a:lnTo>
                <a:lnTo>
                  <a:pt x="446739" y="694909"/>
                </a:lnTo>
                <a:lnTo>
                  <a:pt x="434819" y="690141"/>
                </a:lnTo>
                <a:lnTo>
                  <a:pt x="422503" y="684579"/>
                </a:lnTo>
                <a:lnTo>
                  <a:pt x="410583" y="678619"/>
                </a:lnTo>
                <a:lnTo>
                  <a:pt x="398664" y="671864"/>
                </a:lnTo>
                <a:lnTo>
                  <a:pt x="387142" y="665110"/>
                </a:lnTo>
                <a:lnTo>
                  <a:pt x="376017" y="657561"/>
                </a:lnTo>
                <a:lnTo>
                  <a:pt x="364892" y="649615"/>
                </a:lnTo>
                <a:lnTo>
                  <a:pt x="354164" y="641271"/>
                </a:lnTo>
                <a:lnTo>
                  <a:pt x="343040" y="632133"/>
                </a:lnTo>
                <a:lnTo>
                  <a:pt x="332709" y="622994"/>
                </a:lnTo>
                <a:lnTo>
                  <a:pt x="322379" y="612664"/>
                </a:lnTo>
                <a:lnTo>
                  <a:pt x="309665" y="599553"/>
                </a:lnTo>
                <a:lnTo>
                  <a:pt x="297746" y="585647"/>
                </a:lnTo>
                <a:lnTo>
                  <a:pt x="286621" y="572138"/>
                </a:lnTo>
                <a:lnTo>
                  <a:pt x="276291" y="557437"/>
                </a:lnTo>
                <a:lnTo>
                  <a:pt x="267153" y="543134"/>
                </a:lnTo>
                <a:lnTo>
                  <a:pt x="258412" y="527638"/>
                </a:lnTo>
                <a:lnTo>
                  <a:pt x="250465" y="512540"/>
                </a:lnTo>
                <a:lnTo>
                  <a:pt x="243711" y="496647"/>
                </a:lnTo>
                <a:lnTo>
                  <a:pt x="237751" y="480755"/>
                </a:lnTo>
                <a:lnTo>
                  <a:pt x="231792" y="464465"/>
                </a:lnTo>
                <a:lnTo>
                  <a:pt x="227421" y="447777"/>
                </a:lnTo>
                <a:lnTo>
                  <a:pt x="223845" y="430693"/>
                </a:lnTo>
                <a:lnTo>
                  <a:pt x="221064" y="413211"/>
                </a:lnTo>
                <a:lnTo>
                  <a:pt x="219078" y="395331"/>
                </a:lnTo>
                <a:lnTo>
                  <a:pt x="217886" y="377452"/>
                </a:lnTo>
                <a:lnTo>
                  <a:pt x="217488" y="359175"/>
                </a:lnTo>
                <a:lnTo>
                  <a:pt x="217886" y="340502"/>
                </a:lnTo>
                <a:lnTo>
                  <a:pt x="219078" y="322622"/>
                </a:lnTo>
                <a:lnTo>
                  <a:pt x="221064" y="304743"/>
                </a:lnTo>
                <a:lnTo>
                  <a:pt x="223845" y="287658"/>
                </a:lnTo>
                <a:lnTo>
                  <a:pt x="227421" y="270574"/>
                </a:lnTo>
                <a:lnTo>
                  <a:pt x="231792" y="253886"/>
                </a:lnTo>
                <a:lnTo>
                  <a:pt x="237751" y="237596"/>
                </a:lnTo>
                <a:lnTo>
                  <a:pt x="243711" y="221306"/>
                </a:lnTo>
                <a:lnTo>
                  <a:pt x="250465" y="205811"/>
                </a:lnTo>
                <a:lnTo>
                  <a:pt x="258412" y="190315"/>
                </a:lnTo>
                <a:lnTo>
                  <a:pt x="267153" y="175615"/>
                </a:lnTo>
                <a:lnTo>
                  <a:pt x="276291" y="160516"/>
                </a:lnTo>
                <a:lnTo>
                  <a:pt x="286621" y="146610"/>
                </a:lnTo>
                <a:lnTo>
                  <a:pt x="297746" y="132307"/>
                </a:lnTo>
                <a:lnTo>
                  <a:pt x="309665" y="118798"/>
                </a:lnTo>
                <a:lnTo>
                  <a:pt x="322379" y="105289"/>
                </a:lnTo>
                <a:lnTo>
                  <a:pt x="335491" y="92575"/>
                </a:lnTo>
                <a:lnTo>
                  <a:pt x="349397" y="80655"/>
                </a:lnTo>
                <a:lnTo>
                  <a:pt x="363303" y="69530"/>
                </a:lnTo>
                <a:lnTo>
                  <a:pt x="378003" y="59200"/>
                </a:lnTo>
                <a:lnTo>
                  <a:pt x="392307" y="50062"/>
                </a:lnTo>
                <a:lnTo>
                  <a:pt x="407405" y="41321"/>
                </a:lnTo>
                <a:lnTo>
                  <a:pt x="422900" y="33374"/>
                </a:lnTo>
                <a:lnTo>
                  <a:pt x="438395" y="26620"/>
                </a:lnTo>
                <a:lnTo>
                  <a:pt x="454288" y="20263"/>
                </a:lnTo>
                <a:lnTo>
                  <a:pt x="470975" y="15098"/>
                </a:lnTo>
                <a:lnTo>
                  <a:pt x="487662" y="10727"/>
                </a:lnTo>
                <a:lnTo>
                  <a:pt x="504747" y="7151"/>
                </a:lnTo>
                <a:lnTo>
                  <a:pt x="522228" y="3973"/>
                </a:lnTo>
                <a:lnTo>
                  <a:pt x="539710" y="1589"/>
                </a:lnTo>
                <a:lnTo>
                  <a:pt x="557589" y="397"/>
                </a:lnTo>
                <a:lnTo>
                  <a:pt x="5762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CE9E67-643E-4F7F-1433-AFBC523686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88"/>
          <a:stretch/>
        </p:blipFill>
        <p:spPr bwMode="auto">
          <a:xfrm>
            <a:off x="624138" y="2178049"/>
            <a:ext cx="9719089" cy="4262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95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主題四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(Topic 4)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7F78A5-CEAE-9BB5-D312-E472C63F2C34}"/>
              </a:ext>
            </a:extLst>
          </p:cNvPr>
          <p:cNvSpPr txBox="1"/>
          <p:nvPr/>
        </p:nvSpPr>
        <p:spPr>
          <a:xfrm>
            <a:off x="624138" y="957484"/>
            <a:ext cx="11431504" cy="129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主題四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(Topic 4)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的主題相符率為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12.8%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，前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大詞彙為累計、人類、信仰、黃金樹、瑪莉、巨人、世界、存在、交界、盧恩，其中涉及「進擊的巨人」、「瑪莉歐」、「艾爾登法環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|ELDEN RING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」、「人類：一敗塗地」等多款遊戲，及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PS4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周邊「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PlayStation PS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信仰之燈」，判斷為「商城購買遊戲及周邊」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3" name="MH_Other_6">
            <a:extLst>
              <a:ext uri="{FF2B5EF4-FFF2-40B4-BE49-F238E27FC236}">
                <a16:creationId xmlns:a16="http://schemas.microsoft.com/office/drawing/2014/main" id="{58D00BB5-3029-52A5-BC6E-A517777530D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896364" y="1186719"/>
            <a:ext cx="380429" cy="37738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6" name="MH_Other_3">
            <a:extLst>
              <a:ext uri="{FF2B5EF4-FFF2-40B4-BE49-F238E27FC236}">
                <a16:creationId xmlns:a16="http://schemas.microsoft.com/office/drawing/2014/main" id="{EE706616-66BD-C89E-DF8F-15315038EF6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3615" y="1186448"/>
            <a:ext cx="504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pic>
        <p:nvPicPr>
          <p:cNvPr id="7" name="圖形 6" descr="資料夾 以實心填滿">
            <a:extLst>
              <a:ext uri="{FF2B5EF4-FFF2-40B4-BE49-F238E27FC236}">
                <a16:creationId xmlns:a16="http://schemas.microsoft.com/office/drawing/2014/main" id="{4DFBB64B-B68F-0246-0B57-C9BE7D4D6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989" y="1242791"/>
            <a:ext cx="337251" cy="33725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5A14F47-E6B4-48FB-52BC-7A1B6D00CE7C}"/>
              </a:ext>
            </a:extLst>
          </p:cNvPr>
          <p:cNvSpPr txBox="1"/>
          <p:nvPr/>
        </p:nvSpPr>
        <p:spPr>
          <a:xfrm>
            <a:off x="6094998" y="2521102"/>
            <a:ext cx="6097002" cy="129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50000"/>
              </a:lnSpc>
            </a:pP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透過文字探勘工作流程設計平台，我們可以很快知道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2022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PlayStation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的多款熱門遊戲，以及網路熱賣商品「信仰之燈」。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25F6A2E-FB4A-BF0F-6B75-FA6AD91D6D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236" b="52488"/>
          <a:stretch/>
        </p:blipFill>
        <p:spPr bwMode="auto">
          <a:xfrm>
            <a:off x="7077545" y="4084721"/>
            <a:ext cx="4980940" cy="853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E1C8D5-6D27-B1C9-DF58-35DB774F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138" y="2649586"/>
            <a:ext cx="6316147" cy="271799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A89F86-ED83-C9AD-F5EF-430908EBF389}"/>
              </a:ext>
            </a:extLst>
          </p:cNvPr>
          <p:cNvCxnSpPr/>
          <p:nvPr/>
        </p:nvCxnSpPr>
        <p:spPr>
          <a:xfrm flipV="1">
            <a:off x="624138" y="2374900"/>
            <a:ext cx="11199562" cy="635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太陽 16">
            <a:extLst>
              <a:ext uri="{FF2B5EF4-FFF2-40B4-BE49-F238E27FC236}">
                <a16:creationId xmlns:a16="http://schemas.microsoft.com/office/drawing/2014/main" id="{E534E78A-5E8A-93FC-7377-723BAEC0036D}"/>
              </a:ext>
            </a:extLst>
          </p:cNvPr>
          <p:cNvSpPr/>
          <p:nvPr/>
        </p:nvSpPr>
        <p:spPr>
          <a:xfrm>
            <a:off x="7128345" y="5348526"/>
            <a:ext cx="383705" cy="347424"/>
          </a:xfrm>
          <a:prstGeom prst="sun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04574ED-145F-91C1-95FA-462026BA0357}"/>
              </a:ext>
            </a:extLst>
          </p:cNvPr>
          <p:cNvSpPr txBox="1"/>
          <p:nvPr/>
        </p:nvSpPr>
        <p:spPr>
          <a:xfrm>
            <a:off x="7461250" y="5367576"/>
            <a:ext cx="467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一個單純的商品標籤所製成的商品</a:t>
            </a:r>
            <a:r>
              <a:rPr lang="zh-TW" altLang="zh-TW" sz="14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14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就可以取得龐大商機</a:t>
            </a:r>
            <a:r>
              <a:rPr lang="zh-TW" altLang="zh-TW" sz="14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14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顧客忠誠度不容小覷</a:t>
            </a:r>
            <a:r>
              <a:rPr lang="zh-TW" altLang="zh-TW" sz="14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820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3050" y="2768831"/>
            <a:ext cx="5327650" cy="1292023"/>
            <a:chOff x="2813050" y="2768831"/>
            <a:chExt cx="5327650" cy="1292023"/>
          </a:xfrm>
        </p:grpSpPr>
        <p:grpSp>
          <p:nvGrpSpPr>
            <p:cNvPr id="4" name="组合 3"/>
            <p:cNvGrpSpPr/>
            <p:nvPr/>
          </p:nvGrpSpPr>
          <p:grpSpPr>
            <a:xfrm>
              <a:off x="2813050" y="2797145"/>
              <a:ext cx="1733550" cy="1263709"/>
              <a:chOff x="2800350" y="1776739"/>
              <a:chExt cx="1733550" cy="1263709"/>
            </a:xfrm>
          </p:grpSpPr>
          <p:sp>
            <p:nvSpPr>
              <p:cNvPr id="7" name="剪去单角的矩形 6"/>
              <p:cNvSpPr/>
              <p:nvPr/>
            </p:nvSpPr>
            <p:spPr>
              <a:xfrm rot="10800000">
                <a:off x="2800350" y="1776739"/>
                <a:ext cx="1733550" cy="1263709"/>
              </a:xfrm>
              <a:prstGeom prst="snip1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45232" y="1978181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+mn-ea"/>
                  </a:rPr>
                  <a:t>0</a:t>
                </a:r>
                <a:r>
                  <a:rPr lang="en-US" altLang="zh-TW" sz="4400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+mn-ea"/>
                  </a:rPr>
                  <a:t>3</a:t>
                </a:r>
                <a:endParaRPr lang="zh-CN" altLang="en-US" sz="44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4830127" y="3473033"/>
              <a:ext cx="50437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25352" y="2768831"/>
              <a:ext cx="3415348" cy="609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社會關係網路圖</a:t>
              </a:r>
              <a:endParaRPr lang="en-US" altLang="zh-CN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5485C8CF-B490-9261-6D46-67CC40A4ED9F}"/>
              </a:ext>
            </a:extLst>
          </p:cNvPr>
          <p:cNvSpPr txBox="1"/>
          <p:nvPr/>
        </p:nvSpPr>
        <p:spPr>
          <a:xfrm>
            <a:off x="4740244" y="3505496"/>
            <a:ext cx="6512397" cy="641526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Tarflow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透過社會網路圖套件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找出節點間相關性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繪製社會網路圖，並藉由外部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Gephi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進階分析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32839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C5E7C399-1DB7-A8E2-FE86-BBD9B6ED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1DEC5195-8499-45E1-E912-F499B43E5870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FF3B74D-8889-502C-3DC3-207C916BCCD2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E4033F-CECC-14A5-CAFA-5FDC78CD0C00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39175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04333" y="1897688"/>
            <a:ext cx="2939937" cy="2200864"/>
            <a:chOff x="1081830" y="2290763"/>
            <a:chExt cx="2939937" cy="2200864"/>
          </a:xfrm>
        </p:grpSpPr>
        <p:grpSp>
          <p:nvGrpSpPr>
            <p:cNvPr id="4" name="组合 3"/>
            <p:cNvGrpSpPr/>
            <p:nvPr/>
          </p:nvGrpSpPr>
          <p:grpSpPr>
            <a:xfrm>
              <a:off x="1081830" y="2290763"/>
              <a:ext cx="974725" cy="1009650"/>
              <a:chOff x="1138982" y="2290763"/>
              <a:chExt cx="974725" cy="1009650"/>
            </a:xfrm>
          </p:grpSpPr>
          <p:sp>
            <p:nvSpPr>
              <p:cNvPr id="5" name="MH_Other_1"/>
              <p:cNvSpPr/>
              <p:nvPr>
                <p:custDataLst>
                  <p:tags r:id="rId4"/>
                </p:custDataLst>
              </p:nvPr>
            </p:nvSpPr>
            <p:spPr>
              <a:xfrm>
                <a:off x="1273919" y="2430463"/>
                <a:ext cx="704850" cy="73025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6" name="MH_Other_2"/>
              <p:cNvSpPr/>
              <p:nvPr>
                <p:custDataLst>
                  <p:tags r:id="rId5"/>
                </p:custDataLst>
              </p:nvPr>
            </p:nvSpPr>
            <p:spPr>
              <a:xfrm>
                <a:off x="1138982" y="2290763"/>
                <a:ext cx="974725" cy="1009650"/>
              </a:xfrm>
              <a:custGeom>
                <a:avLst/>
                <a:gdLst>
                  <a:gd name="connsiteX0" fmla="*/ 743029 w 757237"/>
                  <a:gd name="connsiteY0" fmla="*/ 463225 h 783577"/>
                  <a:gd name="connsiteX1" fmla="*/ 757237 w 757237"/>
                  <a:gd name="connsiteY1" fmla="*/ 463225 h 783577"/>
                  <a:gd name="connsiteX2" fmla="*/ 757237 w 757237"/>
                  <a:gd name="connsiteY2" fmla="*/ 783577 h 783577"/>
                  <a:gd name="connsiteX3" fmla="*/ 450056 w 757237"/>
                  <a:gd name="connsiteY3" fmla="*/ 783577 h 783577"/>
                  <a:gd name="connsiteX4" fmla="*/ 450056 w 757237"/>
                  <a:gd name="connsiteY4" fmla="*/ 768874 h 783577"/>
                  <a:gd name="connsiteX5" fmla="*/ 743029 w 757237"/>
                  <a:gd name="connsiteY5" fmla="*/ 768874 h 783577"/>
                  <a:gd name="connsiteX6" fmla="*/ 0 w 757237"/>
                  <a:gd name="connsiteY6" fmla="*/ 463225 h 783577"/>
                  <a:gd name="connsiteX7" fmla="*/ 14207 w 757237"/>
                  <a:gd name="connsiteY7" fmla="*/ 463225 h 783577"/>
                  <a:gd name="connsiteX8" fmla="*/ 14207 w 757237"/>
                  <a:gd name="connsiteY8" fmla="*/ 768874 h 783577"/>
                  <a:gd name="connsiteX9" fmla="*/ 307181 w 757237"/>
                  <a:gd name="connsiteY9" fmla="*/ 768874 h 783577"/>
                  <a:gd name="connsiteX10" fmla="*/ 307181 w 757237"/>
                  <a:gd name="connsiteY10" fmla="*/ 783577 h 783577"/>
                  <a:gd name="connsiteX11" fmla="*/ 0 w 757237"/>
                  <a:gd name="connsiteY11" fmla="*/ 783577 h 783577"/>
                  <a:gd name="connsiteX12" fmla="*/ 450056 w 757237"/>
                  <a:gd name="connsiteY12" fmla="*/ 0 h 783577"/>
                  <a:gd name="connsiteX13" fmla="*/ 757237 w 757237"/>
                  <a:gd name="connsiteY13" fmla="*/ 0 h 783577"/>
                  <a:gd name="connsiteX14" fmla="*/ 757237 w 757237"/>
                  <a:gd name="connsiteY14" fmla="*/ 320350 h 783577"/>
                  <a:gd name="connsiteX15" fmla="*/ 743029 w 757237"/>
                  <a:gd name="connsiteY15" fmla="*/ 320350 h 783577"/>
                  <a:gd name="connsiteX16" fmla="*/ 743029 w 757237"/>
                  <a:gd name="connsiteY16" fmla="*/ 14702 h 783577"/>
                  <a:gd name="connsiteX17" fmla="*/ 450056 w 757237"/>
                  <a:gd name="connsiteY17" fmla="*/ 14702 h 783577"/>
                  <a:gd name="connsiteX18" fmla="*/ 0 w 757237"/>
                  <a:gd name="connsiteY18" fmla="*/ 0 h 783577"/>
                  <a:gd name="connsiteX19" fmla="*/ 307181 w 757237"/>
                  <a:gd name="connsiteY19" fmla="*/ 0 h 783577"/>
                  <a:gd name="connsiteX20" fmla="*/ 307181 w 757237"/>
                  <a:gd name="connsiteY20" fmla="*/ 14702 h 783577"/>
                  <a:gd name="connsiteX21" fmla="*/ 14207 w 757237"/>
                  <a:gd name="connsiteY21" fmla="*/ 14702 h 783577"/>
                  <a:gd name="connsiteX22" fmla="*/ 14207 w 757237"/>
                  <a:gd name="connsiteY22" fmla="*/ 320350 h 783577"/>
                  <a:gd name="connsiteX23" fmla="*/ 0 w 757237"/>
                  <a:gd name="connsiteY23" fmla="*/ 320350 h 78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7237" h="783577">
                    <a:moveTo>
                      <a:pt x="743029" y="463225"/>
                    </a:moveTo>
                    <a:lnTo>
                      <a:pt x="757237" y="463225"/>
                    </a:lnTo>
                    <a:lnTo>
                      <a:pt x="757237" y="783577"/>
                    </a:lnTo>
                    <a:lnTo>
                      <a:pt x="450056" y="783577"/>
                    </a:lnTo>
                    <a:lnTo>
                      <a:pt x="450056" y="768874"/>
                    </a:lnTo>
                    <a:lnTo>
                      <a:pt x="743029" y="768874"/>
                    </a:lnTo>
                    <a:close/>
                    <a:moveTo>
                      <a:pt x="0" y="463225"/>
                    </a:moveTo>
                    <a:lnTo>
                      <a:pt x="14207" y="463225"/>
                    </a:lnTo>
                    <a:lnTo>
                      <a:pt x="14207" y="768874"/>
                    </a:lnTo>
                    <a:lnTo>
                      <a:pt x="307181" y="768874"/>
                    </a:lnTo>
                    <a:lnTo>
                      <a:pt x="307181" y="783577"/>
                    </a:lnTo>
                    <a:lnTo>
                      <a:pt x="0" y="783577"/>
                    </a:lnTo>
                    <a:close/>
                    <a:moveTo>
                      <a:pt x="450056" y="0"/>
                    </a:moveTo>
                    <a:lnTo>
                      <a:pt x="757237" y="0"/>
                    </a:lnTo>
                    <a:lnTo>
                      <a:pt x="757237" y="320350"/>
                    </a:lnTo>
                    <a:lnTo>
                      <a:pt x="743029" y="320350"/>
                    </a:lnTo>
                    <a:lnTo>
                      <a:pt x="743029" y="14702"/>
                    </a:lnTo>
                    <a:lnTo>
                      <a:pt x="450056" y="14702"/>
                    </a:lnTo>
                    <a:close/>
                    <a:moveTo>
                      <a:pt x="0" y="0"/>
                    </a:moveTo>
                    <a:lnTo>
                      <a:pt x="307181" y="0"/>
                    </a:lnTo>
                    <a:lnTo>
                      <a:pt x="307181" y="14702"/>
                    </a:lnTo>
                    <a:lnTo>
                      <a:pt x="14207" y="14702"/>
                    </a:lnTo>
                    <a:lnTo>
                      <a:pt x="14207" y="320350"/>
                    </a:lnTo>
                    <a:lnTo>
                      <a:pt x="0" y="320350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cs typeface="+mn-ea"/>
                </a:endParaRPr>
              </a:p>
            </p:txBody>
          </p:sp>
          <p:sp>
            <p:nvSpPr>
              <p:cNvPr id="7" name="MH_Other_5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421557" y="2600326"/>
                <a:ext cx="398463" cy="396875"/>
              </a:xfrm>
              <a:custGeom>
                <a:avLst/>
                <a:gdLst>
                  <a:gd name="T0" fmla="*/ 984018 w 1589088"/>
                  <a:gd name="T1" fmla="*/ 589506 h 1589088"/>
                  <a:gd name="T2" fmla="*/ 955171 w 1589088"/>
                  <a:gd name="T3" fmla="*/ 645802 h 1589088"/>
                  <a:gd name="T4" fmla="*/ 898294 w 1589088"/>
                  <a:gd name="T5" fmla="*/ 673272 h 1589088"/>
                  <a:gd name="T6" fmla="*/ 881422 w 1589088"/>
                  <a:gd name="T7" fmla="*/ 964824 h 1589088"/>
                  <a:gd name="T8" fmla="*/ 873530 w 1589088"/>
                  <a:gd name="T9" fmla="*/ 1040159 h 1589088"/>
                  <a:gd name="T10" fmla="*/ 824817 w 1589088"/>
                  <a:gd name="T11" fmla="*/ 1084490 h 1589088"/>
                  <a:gd name="T12" fmla="*/ 756238 w 1589088"/>
                  <a:gd name="T13" fmla="*/ 1088026 h 1589088"/>
                  <a:gd name="T14" fmla="*/ 703444 w 1589088"/>
                  <a:gd name="T15" fmla="*/ 1048590 h 1589088"/>
                  <a:gd name="T16" fmla="*/ 686571 w 1589088"/>
                  <a:gd name="T17" fmla="*/ 985493 h 1589088"/>
                  <a:gd name="T18" fmla="*/ 486007 w 1589088"/>
                  <a:gd name="T19" fmla="*/ 893024 h 1589088"/>
                  <a:gd name="T20" fmla="*/ 398106 w 1589088"/>
                  <a:gd name="T21" fmla="*/ 820680 h 1589088"/>
                  <a:gd name="T22" fmla="*/ 402189 w 1589088"/>
                  <a:gd name="T23" fmla="*/ 755134 h 1589088"/>
                  <a:gd name="T24" fmla="*/ 446547 w 1589088"/>
                  <a:gd name="T25" fmla="*/ 706452 h 1589088"/>
                  <a:gd name="T26" fmla="*/ 514037 w 1589088"/>
                  <a:gd name="T27" fmla="*/ 696389 h 1589088"/>
                  <a:gd name="T28" fmla="*/ 570641 w 1589088"/>
                  <a:gd name="T29" fmla="*/ 730385 h 1589088"/>
                  <a:gd name="T30" fmla="*/ 593501 w 1589088"/>
                  <a:gd name="T31" fmla="*/ 794027 h 1589088"/>
                  <a:gd name="T32" fmla="*/ 818558 w 1589088"/>
                  <a:gd name="T33" fmla="*/ 648522 h 1589088"/>
                  <a:gd name="T34" fmla="*/ 785901 w 1589088"/>
                  <a:gd name="T35" fmla="*/ 575091 h 1589088"/>
                  <a:gd name="T36" fmla="*/ 808761 w 1589088"/>
                  <a:gd name="T37" fmla="*/ 511721 h 1589088"/>
                  <a:gd name="T38" fmla="*/ 865365 w 1589088"/>
                  <a:gd name="T39" fmla="*/ 477726 h 1589088"/>
                  <a:gd name="T40" fmla="*/ 728574 w 1589088"/>
                  <a:gd name="T41" fmla="*/ 144010 h 1589088"/>
                  <a:gd name="T42" fmla="*/ 531280 w 1589088"/>
                  <a:gd name="T43" fmla="*/ 182593 h 1589088"/>
                  <a:gd name="T44" fmla="*/ 353281 w 1589088"/>
                  <a:gd name="T45" fmla="*/ 288291 h 1589088"/>
                  <a:gd name="T46" fmla="*/ 219577 w 1589088"/>
                  <a:gd name="T47" fmla="*/ 451592 h 1589088"/>
                  <a:gd name="T48" fmla="*/ 152454 w 1589088"/>
                  <a:gd name="T49" fmla="*/ 642880 h 1589088"/>
                  <a:gd name="T50" fmla="*/ 152454 w 1589088"/>
                  <a:gd name="T51" fmla="*/ 843135 h 1589088"/>
                  <a:gd name="T52" fmla="*/ 219577 w 1589088"/>
                  <a:gd name="T53" fmla="*/ 1034422 h 1589088"/>
                  <a:gd name="T54" fmla="*/ 353281 w 1589088"/>
                  <a:gd name="T55" fmla="*/ 1197724 h 1589088"/>
                  <a:gd name="T56" fmla="*/ 531280 w 1589088"/>
                  <a:gd name="T57" fmla="*/ 1303421 h 1589088"/>
                  <a:gd name="T58" fmla="*/ 728574 w 1589088"/>
                  <a:gd name="T59" fmla="*/ 1341734 h 1589088"/>
                  <a:gd name="T60" fmla="*/ 927227 w 1589088"/>
                  <a:gd name="T61" fmla="*/ 1312931 h 1589088"/>
                  <a:gd name="T62" fmla="*/ 1109302 w 1589088"/>
                  <a:gd name="T63" fmla="*/ 1217015 h 1589088"/>
                  <a:gd name="T64" fmla="*/ 1251431 w 1589088"/>
                  <a:gd name="T65" fmla="*/ 1059964 h 1589088"/>
                  <a:gd name="T66" fmla="*/ 1328065 w 1589088"/>
                  <a:gd name="T67" fmla="*/ 871393 h 1589088"/>
                  <a:gd name="T68" fmla="*/ 1337576 w 1589088"/>
                  <a:gd name="T69" fmla="*/ 671410 h 1589088"/>
                  <a:gd name="T70" fmla="*/ 1280237 w 1589088"/>
                  <a:gd name="T71" fmla="*/ 477677 h 1589088"/>
                  <a:gd name="T72" fmla="*/ 1155500 w 1589088"/>
                  <a:gd name="T73" fmla="*/ 308670 h 1589088"/>
                  <a:gd name="T74" fmla="*/ 981849 w 1589088"/>
                  <a:gd name="T75" fmla="*/ 193462 h 1589088"/>
                  <a:gd name="T76" fmla="*/ 785915 w 1589088"/>
                  <a:gd name="T77" fmla="*/ 145640 h 1589088"/>
                  <a:gd name="T78" fmla="*/ 902226 w 1589088"/>
                  <a:gd name="T79" fmla="*/ 17390 h 1589088"/>
                  <a:gd name="T80" fmla="*/ 1136207 w 1589088"/>
                  <a:gd name="T81" fmla="*/ 112491 h 1589088"/>
                  <a:gd name="T82" fmla="*/ 1320999 w 1589088"/>
                  <a:gd name="T83" fmla="*/ 276063 h 1589088"/>
                  <a:gd name="T84" fmla="*/ 1429702 w 1589088"/>
                  <a:gd name="T85" fmla="*/ 459201 h 1589088"/>
                  <a:gd name="T86" fmla="*/ 1481334 w 1589088"/>
                  <a:gd name="T87" fmla="*/ 660270 h 1589088"/>
                  <a:gd name="T88" fmla="*/ 1475356 w 1589088"/>
                  <a:gd name="T89" fmla="*/ 866502 h 1589088"/>
                  <a:gd name="T90" fmla="*/ 1412581 w 1589088"/>
                  <a:gd name="T91" fmla="*/ 1064855 h 1589088"/>
                  <a:gd name="T92" fmla="*/ 1892771 w 1589088"/>
                  <a:gd name="T93" fmla="*/ 1636001 h 1589088"/>
                  <a:gd name="T94" fmla="*/ 1896304 w 1589088"/>
                  <a:gd name="T95" fmla="*/ 1759632 h 1589088"/>
                  <a:gd name="T96" fmla="*/ 1783798 w 1589088"/>
                  <a:gd name="T97" fmla="*/ 1885980 h 1589088"/>
                  <a:gd name="T98" fmla="*/ 1662866 w 1589088"/>
                  <a:gd name="T99" fmla="*/ 1900381 h 1589088"/>
                  <a:gd name="T100" fmla="*/ 1104954 w 1589088"/>
                  <a:gd name="T101" fmla="*/ 1391458 h 1589088"/>
                  <a:gd name="T102" fmla="*/ 909835 w 1589088"/>
                  <a:gd name="T103" fmla="*/ 1466451 h 1589088"/>
                  <a:gd name="T104" fmla="*/ 704388 w 1589088"/>
                  <a:gd name="T105" fmla="*/ 1484656 h 1589088"/>
                  <a:gd name="T106" fmla="*/ 501116 w 1589088"/>
                  <a:gd name="T107" fmla="*/ 1445528 h 1589088"/>
                  <a:gd name="T108" fmla="*/ 313061 w 1589088"/>
                  <a:gd name="T109" fmla="*/ 1349069 h 1589088"/>
                  <a:gd name="T110" fmla="*/ 143758 w 1589088"/>
                  <a:gd name="T111" fmla="*/ 1181965 h 1589088"/>
                  <a:gd name="T112" fmla="*/ 30708 w 1589088"/>
                  <a:gd name="T113" fmla="*/ 954538 h 1589088"/>
                  <a:gd name="T114" fmla="*/ 815 w 1589088"/>
                  <a:gd name="T115" fmla="*/ 707277 h 1589088"/>
                  <a:gd name="T116" fmla="*/ 54351 w 1589088"/>
                  <a:gd name="T117" fmla="*/ 463275 h 1589088"/>
                  <a:gd name="T118" fmla="*/ 191315 w 1589088"/>
                  <a:gd name="T119" fmla="*/ 245360 h 1589088"/>
                  <a:gd name="T120" fmla="*/ 397577 w 1589088"/>
                  <a:gd name="T121" fmla="*/ 85319 h 1589088"/>
                  <a:gd name="T122" fmla="*/ 636177 w 1589088"/>
                  <a:gd name="T123" fmla="*/ 7880 h 158908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589088" h="1589088">
                    <a:moveTo>
                      <a:pt x="916859" y="288925"/>
                    </a:moveTo>
                    <a:lnTo>
                      <a:pt x="954088" y="332030"/>
                    </a:lnTo>
                    <a:lnTo>
                      <a:pt x="816067" y="450682"/>
                    </a:lnTo>
                    <a:lnTo>
                      <a:pt x="817430" y="454085"/>
                    </a:lnTo>
                    <a:lnTo>
                      <a:pt x="818338" y="457488"/>
                    </a:lnTo>
                    <a:lnTo>
                      <a:pt x="819246" y="461118"/>
                    </a:lnTo>
                    <a:lnTo>
                      <a:pt x="820381" y="464748"/>
                    </a:lnTo>
                    <a:lnTo>
                      <a:pt x="820835" y="468378"/>
                    </a:lnTo>
                    <a:lnTo>
                      <a:pt x="821289" y="472008"/>
                    </a:lnTo>
                    <a:lnTo>
                      <a:pt x="821743" y="475865"/>
                    </a:lnTo>
                    <a:lnTo>
                      <a:pt x="821743" y="479722"/>
                    </a:lnTo>
                    <a:lnTo>
                      <a:pt x="821743" y="483805"/>
                    </a:lnTo>
                    <a:lnTo>
                      <a:pt x="821289" y="487662"/>
                    </a:lnTo>
                    <a:lnTo>
                      <a:pt x="820835" y="491746"/>
                    </a:lnTo>
                    <a:lnTo>
                      <a:pt x="820154" y="495602"/>
                    </a:lnTo>
                    <a:lnTo>
                      <a:pt x="819246" y="499459"/>
                    </a:lnTo>
                    <a:lnTo>
                      <a:pt x="818338" y="503089"/>
                    </a:lnTo>
                    <a:lnTo>
                      <a:pt x="816976" y="506946"/>
                    </a:lnTo>
                    <a:lnTo>
                      <a:pt x="815840" y="510349"/>
                    </a:lnTo>
                    <a:lnTo>
                      <a:pt x="814251" y="513979"/>
                    </a:lnTo>
                    <a:lnTo>
                      <a:pt x="812662" y="517382"/>
                    </a:lnTo>
                    <a:lnTo>
                      <a:pt x="810619" y="520785"/>
                    </a:lnTo>
                    <a:lnTo>
                      <a:pt x="808803" y="523961"/>
                    </a:lnTo>
                    <a:lnTo>
                      <a:pt x="806760" y="527137"/>
                    </a:lnTo>
                    <a:lnTo>
                      <a:pt x="804263" y="530313"/>
                    </a:lnTo>
                    <a:lnTo>
                      <a:pt x="801993" y="533036"/>
                    </a:lnTo>
                    <a:lnTo>
                      <a:pt x="799496" y="535985"/>
                    </a:lnTo>
                    <a:lnTo>
                      <a:pt x="796772" y="538707"/>
                    </a:lnTo>
                    <a:lnTo>
                      <a:pt x="794048" y="541203"/>
                    </a:lnTo>
                    <a:lnTo>
                      <a:pt x="791324" y="543698"/>
                    </a:lnTo>
                    <a:lnTo>
                      <a:pt x="788146" y="545967"/>
                    </a:lnTo>
                    <a:lnTo>
                      <a:pt x="785194" y="548009"/>
                    </a:lnTo>
                    <a:lnTo>
                      <a:pt x="781789" y="550051"/>
                    </a:lnTo>
                    <a:lnTo>
                      <a:pt x="778611" y="552093"/>
                    </a:lnTo>
                    <a:lnTo>
                      <a:pt x="775433" y="553908"/>
                    </a:lnTo>
                    <a:lnTo>
                      <a:pt x="771801" y="555496"/>
                    </a:lnTo>
                    <a:lnTo>
                      <a:pt x="768396" y="556857"/>
                    </a:lnTo>
                    <a:lnTo>
                      <a:pt x="764537" y="558218"/>
                    </a:lnTo>
                    <a:lnTo>
                      <a:pt x="760905" y="559352"/>
                    </a:lnTo>
                    <a:lnTo>
                      <a:pt x="757046" y="560260"/>
                    </a:lnTo>
                    <a:lnTo>
                      <a:pt x="753413" y="560940"/>
                    </a:lnTo>
                    <a:lnTo>
                      <a:pt x="749327" y="561621"/>
                    </a:lnTo>
                    <a:lnTo>
                      <a:pt x="745241" y="562075"/>
                    </a:lnTo>
                    <a:lnTo>
                      <a:pt x="692121" y="754005"/>
                    </a:lnTo>
                    <a:lnTo>
                      <a:pt x="697343" y="756728"/>
                    </a:lnTo>
                    <a:lnTo>
                      <a:pt x="702110" y="759904"/>
                    </a:lnTo>
                    <a:lnTo>
                      <a:pt x="706650" y="763080"/>
                    </a:lnTo>
                    <a:lnTo>
                      <a:pt x="710963" y="766937"/>
                    </a:lnTo>
                    <a:lnTo>
                      <a:pt x="715049" y="770794"/>
                    </a:lnTo>
                    <a:lnTo>
                      <a:pt x="718908" y="774877"/>
                    </a:lnTo>
                    <a:lnTo>
                      <a:pt x="722313" y="779188"/>
                    </a:lnTo>
                    <a:lnTo>
                      <a:pt x="725718" y="783952"/>
                    </a:lnTo>
                    <a:lnTo>
                      <a:pt x="728670" y="788943"/>
                    </a:lnTo>
                    <a:lnTo>
                      <a:pt x="731167" y="793934"/>
                    </a:lnTo>
                    <a:lnTo>
                      <a:pt x="733437" y="799379"/>
                    </a:lnTo>
                    <a:lnTo>
                      <a:pt x="735253" y="804824"/>
                    </a:lnTo>
                    <a:lnTo>
                      <a:pt x="736615" y="810496"/>
                    </a:lnTo>
                    <a:lnTo>
                      <a:pt x="737750" y="816167"/>
                    </a:lnTo>
                    <a:lnTo>
                      <a:pt x="738431" y="822066"/>
                    </a:lnTo>
                    <a:lnTo>
                      <a:pt x="738658" y="828191"/>
                    </a:lnTo>
                    <a:lnTo>
                      <a:pt x="738658" y="832729"/>
                    </a:lnTo>
                    <a:lnTo>
                      <a:pt x="738431" y="836812"/>
                    </a:lnTo>
                    <a:lnTo>
                      <a:pt x="737523" y="840896"/>
                    </a:lnTo>
                    <a:lnTo>
                      <a:pt x="736842" y="844980"/>
                    </a:lnTo>
                    <a:lnTo>
                      <a:pt x="735934" y="849063"/>
                    </a:lnTo>
                    <a:lnTo>
                      <a:pt x="734799" y="852920"/>
                    </a:lnTo>
                    <a:lnTo>
                      <a:pt x="733664" y="856777"/>
                    </a:lnTo>
                    <a:lnTo>
                      <a:pt x="732075" y="860407"/>
                    </a:lnTo>
                    <a:lnTo>
                      <a:pt x="730259" y="864263"/>
                    </a:lnTo>
                    <a:lnTo>
                      <a:pt x="728670" y="867666"/>
                    </a:lnTo>
                    <a:lnTo>
                      <a:pt x="726626" y="871296"/>
                    </a:lnTo>
                    <a:lnTo>
                      <a:pt x="724583" y="874699"/>
                    </a:lnTo>
                    <a:lnTo>
                      <a:pt x="722086" y="877876"/>
                    </a:lnTo>
                    <a:lnTo>
                      <a:pt x="719589" y="881052"/>
                    </a:lnTo>
                    <a:lnTo>
                      <a:pt x="717092" y="884228"/>
                    </a:lnTo>
                    <a:lnTo>
                      <a:pt x="714141" y="886950"/>
                    </a:lnTo>
                    <a:lnTo>
                      <a:pt x="711417" y="889673"/>
                    </a:lnTo>
                    <a:lnTo>
                      <a:pt x="708239" y="892395"/>
                    </a:lnTo>
                    <a:lnTo>
                      <a:pt x="705288" y="894891"/>
                    </a:lnTo>
                    <a:lnTo>
                      <a:pt x="702110" y="896933"/>
                    </a:lnTo>
                    <a:lnTo>
                      <a:pt x="698705" y="899428"/>
                    </a:lnTo>
                    <a:lnTo>
                      <a:pt x="695299" y="901243"/>
                    </a:lnTo>
                    <a:lnTo>
                      <a:pt x="691440" y="903058"/>
                    </a:lnTo>
                    <a:lnTo>
                      <a:pt x="688035" y="904646"/>
                    </a:lnTo>
                    <a:lnTo>
                      <a:pt x="684176" y="906234"/>
                    </a:lnTo>
                    <a:lnTo>
                      <a:pt x="680317" y="907595"/>
                    </a:lnTo>
                    <a:lnTo>
                      <a:pt x="676231" y="908730"/>
                    </a:lnTo>
                    <a:lnTo>
                      <a:pt x="672372" y="909637"/>
                    </a:lnTo>
                    <a:lnTo>
                      <a:pt x="668286" y="910318"/>
                    </a:lnTo>
                    <a:lnTo>
                      <a:pt x="664199" y="910771"/>
                    </a:lnTo>
                    <a:lnTo>
                      <a:pt x="659886" y="911225"/>
                    </a:lnTo>
                    <a:lnTo>
                      <a:pt x="655573" y="911225"/>
                    </a:lnTo>
                    <a:lnTo>
                      <a:pt x="651260" y="911225"/>
                    </a:lnTo>
                    <a:lnTo>
                      <a:pt x="646947" y="910771"/>
                    </a:lnTo>
                    <a:lnTo>
                      <a:pt x="643088" y="910318"/>
                    </a:lnTo>
                    <a:lnTo>
                      <a:pt x="638775" y="909637"/>
                    </a:lnTo>
                    <a:lnTo>
                      <a:pt x="634915" y="908730"/>
                    </a:lnTo>
                    <a:lnTo>
                      <a:pt x="630829" y="907595"/>
                    </a:lnTo>
                    <a:lnTo>
                      <a:pt x="627197" y="906234"/>
                    </a:lnTo>
                    <a:lnTo>
                      <a:pt x="623338" y="904646"/>
                    </a:lnTo>
                    <a:lnTo>
                      <a:pt x="619706" y="903058"/>
                    </a:lnTo>
                    <a:lnTo>
                      <a:pt x="616074" y="901243"/>
                    </a:lnTo>
                    <a:lnTo>
                      <a:pt x="612669" y="899428"/>
                    </a:lnTo>
                    <a:lnTo>
                      <a:pt x="609037" y="896933"/>
                    </a:lnTo>
                    <a:lnTo>
                      <a:pt x="605858" y="894891"/>
                    </a:lnTo>
                    <a:lnTo>
                      <a:pt x="602680" y="892395"/>
                    </a:lnTo>
                    <a:lnTo>
                      <a:pt x="599729" y="889673"/>
                    </a:lnTo>
                    <a:lnTo>
                      <a:pt x="596778" y="886950"/>
                    </a:lnTo>
                    <a:lnTo>
                      <a:pt x="594054" y="884228"/>
                    </a:lnTo>
                    <a:lnTo>
                      <a:pt x="591557" y="881052"/>
                    </a:lnTo>
                    <a:lnTo>
                      <a:pt x="588833" y="877876"/>
                    </a:lnTo>
                    <a:lnTo>
                      <a:pt x="586790" y="874699"/>
                    </a:lnTo>
                    <a:lnTo>
                      <a:pt x="584520" y="871296"/>
                    </a:lnTo>
                    <a:lnTo>
                      <a:pt x="582704" y="867666"/>
                    </a:lnTo>
                    <a:lnTo>
                      <a:pt x="580661" y="864263"/>
                    </a:lnTo>
                    <a:lnTo>
                      <a:pt x="579072" y="860407"/>
                    </a:lnTo>
                    <a:lnTo>
                      <a:pt x="577710" y="856777"/>
                    </a:lnTo>
                    <a:lnTo>
                      <a:pt x="576348" y="852920"/>
                    </a:lnTo>
                    <a:lnTo>
                      <a:pt x="575212" y="849063"/>
                    </a:lnTo>
                    <a:lnTo>
                      <a:pt x="574077" y="844980"/>
                    </a:lnTo>
                    <a:lnTo>
                      <a:pt x="573396" y="840896"/>
                    </a:lnTo>
                    <a:lnTo>
                      <a:pt x="572942" y="836812"/>
                    </a:lnTo>
                    <a:lnTo>
                      <a:pt x="572488" y="832729"/>
                    </a:lnTo>
                    <a:lnTo>
                      <a:pt x="572488" y="828191"/>
                    </a:lnTo>
                    <a:lnTo>
                      <a:pt x="572488" y="825242"/>
                    </a:lnTo>
                    <a:lnTo>
                      <a:pt x="572715" y="822066"/>
                    </a:lnTo>
                    <a:lnTo>
                      <a:pt x="573623" y="815940"/>
                    </a:lnTo>
                    <a:lnTo>
                      <a:pt x="574986" y="810042"/>
                    </a:lnTo>
                    <a:lnTo>
                      <a:pt x="576575" y="804370"/>
                    </a:lnTo>
                    <a:lnTo>
                      <a:pt x="454445" y="733134"/>
                    </a:lnTo>
                    <a:lnTo>
                      <a:pt x="449904" y="736083"/>
                    </a:lnTo>
                    <a:lnTo>
                      <a:pt x="444910" y="738352"/>
                    </a:lnTo>
                    <a:lnTo>
                      <a:pt x="439689" y="740166"/>
                    </a:lnTo>
                    <a:lnTo>
                      <a:pt x="434468" y="741981"/>
                    </a:lnTo>
                    <a:lnTo>
                      <a:pt x="429020" y="743569"/>
                    </a:lnTo>
                    <a:lnTo>
                      <a:pt x="423571" y="744477"/>
                    </a:lnTo>
                    <a:lnTo>
                      <a:pt x="417669" y="745158"/>
                    </a:lnTo>
                    <a:lnTo>
                      <a:pt x="412221" y="745384"/>
                    </a:lnTo>
                    <a:lnTo>
                      <a:pt x="408589" y="745158"/>
                    </a:lnTo>
                    <a:lnTo>
                      <a:pt x="405411" y="744931"/>
                    </a:lnTo>
                    <a:lnTo>
                      <a:pt x="398828" y="744023"/>
                    </a:lnTo>
                    <a:lnTo>
                      <a:pt x="305755" y="898294"/>
                    </a:lnTo>
                    <a:lnTo>
                      <a:pt x="257175" y="869255"/>
                    </a:lnTo>
                    <a:lnTo>
                      <a:pt x="349113" y="716118"/>
                    </a:lnTo>
                    <a:lnTo>
                      <a:pt x="347070" y="713396"/>
                    </a:lnTo>
                    <a:lnTo>
                      <a:pt x="344573" y="710220"/>
                    </a:lnTo>
                    <a:lnTo>
                      <a:pt x="342757" y="707497"/>
                    </a:lnTo>
                    <a:lnTo>
                      <a:pt x="340714" y="704321"/>
                    </a:lnTo>
                    <a:lnTo>
                      <a:pt x="339125" y="701145"/>
                    </a:lnTo>
                    <a:lnTo>
                      <a:pt x="337536" y="697969"/>
                    </a:lnTo>
                    <a:lnTo>
                      <a:pt x="335720" y="694793"/>
                    </a:lnTo>
                    <a:lnTo>
                      <a:pt x="334358" y="691390"/>
                    </a:lnTo>
                    <a:lnTo>
                      <a:pt x="333223" y="687987"/>
                    </a:lnTo>
                    <a:lnTo>
                      <a:pt x="332087" y="684584"/>
                    </a:lnTo>
                    <a:lnTo>
                      <a:pt x="331179" y="680954"/>
                    </a:lnTo>
                    <a:lnTo>
                      <a:pt x="330498" y="677324"/>
                    </a:lnTo>
                    <a:lnTo>
                      <a:pt x="329590" y="673467"/>
                    </a:lnTo>
                    <a:lnTo>
                      <a:pt x="329136" y="670064"/>
                    </a:lnTo>
                    <a:lnTo>
                      <a:pt x="328909" y="665981"/>
                    </a:lnTo>
                    <a:lnTo>
                      <a:pt x="328909" y="662351"/>
                    </a:lnTo>
                    <a:lnTo>
                      <a:pt x="328909" y="658040"/>
                    </a:lnTo>
                    <a:lnTo>
                      <a:pt x="329363" y="653730"/>
                    </a:lnTo>
                    <a:lnTo>
                      <a:pt x="330044" y="649646"/>
                    </a:lnTo>
                    <a:lnTo>
                      <a:pt x="330725" y="645335"/>
                    </a:lnTo>
                    <a:lnTo>
                      <a:pt x="331633" y="641479"/>
                    </a:lnTo>
                    <a:lnTo>
                      <a:pt x="332768" y="637395"/>
                    </a:lnTo>
                    <a:lnTo>
                      <a:pt x="333904" y="633765"/>
                    </a:lnTo>
                    <a:lnTo>
                      <a:pt x="335493" y="629908"/>
                    </a:lnTo>
                    <a:lnTo>
                      <a:pt x="337082" y="626279"/>
                    </a:lnTo>
                    <a:lnTo>
                      <a:pt x="339125" y="622649"/>
                    </a:lnTo>
                    <a:lnTo>
                      <a:pt x="340941" y="619246"/>
                    </a:lnTo>
                    <a:lnTo>
                      <a:pt x="342984" y="615843"/>
                    </a:lnTo>
                    <a:lnTo>
                      <a:pt x="345481" y="612666"/>
                    </a:lnTo>
                    <a:lnTo>
                      <a:pt x="347978" y="609263"/>
                    </a:lnTo>
                    <a:lnTo>
                      <a:pt x="350475" y="606314"/>
                    </a:lnTo>
                    <a:lnTo>
                      <a:pt x="353426" y="603592"/>
                    </a:lnTo>
                    <a:lnTo>
                      <a:pt x="356150" y="600642"/>
                    </a:lnTo>
                    <a:lnTo>
                      <a:pt x="359101" y="598147"/>
                    </a:lnTo>
                    <a:lnTo>
                      <a:pt x="362279" y="595878"/>
                    </a:lnTo>
                    <a:lnTo>
                      <a:pt x="365458" y="593383"/>
                    </a:lnTo>
                    <a:lnTo>
                      <a:pt x="369090" y="591341"/>
                    </a:lnTo>
                    <a:lnTo>
                      <a:pt x="372495" y="589299"/>
                    </a:lnTo>
                    <a:lnTo>
                      <a:pt x="376127" y="587484"/>
                    </a:lnTo>
                    <a:lnTo>
                      <a:pt x="379759" y="585669"/>
                    </a:lnTo>
                    <a:lnTo>
                      <a:pt x="383618" y="584308"/>
                    </a:lnTo>
                    <a:lnTo>
                      <a:pt x="387250" y="582947"/>
                    </a:lnTo>
                    <a:lnTo>
                      <a:pt x="391336" y="581812"/>
                    </a:lnTo>
                    <a:lnTo>
                      <a:pt x="395196" y="580905"/>
                    </a:lnTo>
                    <a:lnTo>
                      <a:pt x="399509" y="580224"/>
                    </a:lnTo>
                    <a:lnTo>
                      <a:pt x="403368" y="579544"/>
                    </a:lnTo>
                    <a:lnTo>
                      <a:pt x="407681" y="579317"/>
                    </a:lnTo>
                    <a:lnTo>
                      <a:pt x="412221" y="579090"/>
                    </a:lnTo>
                    <a:lnTo>
                      <a:pt x="416307" y="579317"/>
                    </a:lnTo>
                    <a:lnTo>
                      <a:pt x="420620" y="579544"/>
                    </a:lnTo>
                    <a:lnTo>
                      <a:pt x="424707" y="580224"/>
                    </a:lnTo>
                    <a:lnTo>
                      <a:pt x="428793" y="580905"/>
                    </a:lnTo>
                    <a:lnTo>
                      <a:pt x="432652" y="581812"/>
                    </a:lnTo>
                    <a:lnTo>
                      <a:pt x="436738" y="582947"/>
                    </a:lnTo>
                    <a:lnTo>
                      <a:pt x="440597" y="584308"/>
                    </a:lnTo>
                    <a:lnTo>
                      <a:pt x="444456" y="585669"/>
                    </a:lnTo>
                    <a:lnTo>
                      <a:pt x="447861" y="587484"/>
                    </a:lnTo>
                    <a:lnTo>
                      <a:pt x="451720" y="589299"/>
                    </a:lnTo>
                    <a:lnTo>
                      <a:pt x="454899" y="591341"/>
                    </a:lnTo>
                    <a:lnTo>
                      <a:pt x="458531" y="593383"/>
                    </a:lnTo>
                    <a:lnTo>
                      <a:pt x="461709" y="595878"/>
                    </a:lnTo>
                    <a:lnTo>
                      <a:pt x="464887" y="598147"/>
                    </a:lnTo>
                    <a:lnTo>
                      <a:pt x="467838" y="600642"/>
                    </a:lnTo>
                    <a:lnTo>
                      <a:pt x="470562" y="603592"/>
                    </a:lnTo>
                    <a:lnTo>
                      <a:pt x="473513" y="606314"/>
                    </a:lnTo>
                    <a:lnTo>
                      <a:pt x="476010" y="609263"/>
                    </a:lnTo>
                    <a:lnTo>
                      <a:pt x="478734" y="612666"/>
                    </a:lnTo>
                    <a:lnTo>
                      <a:pt x="481004" y="615843"/>
                    </a:lnTo>
                    <a:lnTo>
                      <a:pt x="483047" y="619246"/>
                    </a:lnTo>
                    <a:lnTo>
                      <a:pt x="484864" y="622649"/>
                    </a:lnTo>
                    <a:lnTo>
                      <a:pt x="486907" y="626279"/>
                    </a:lnTo>
                    <a:lnTo>
                      <a:pt x="488496" y="629908"/>
                    </a:lnTo>
                    <a:lnTo>
                      <a:pt x="490085" y="633765"/>
                    </a:lnTo>
                    <a:lnTo>
                      <a:pt x="491220" y="637395"/>
                    </a:lnTo>
                    <a:lnTo>
                      <a:pt x="492355" y="641479"/>
                    </a:lnTo>
                    <a:lnTo>
                      <a:pt x="493490" y="645335"/>
                    </a:lnTo>
                    <a:lnTo>
                      <a:pt x="494171" y="649646"/>
                    </a:lnTo>
                    <a:lnTo>
                      <a:pt x="494625" y="653730"/>
                    </a:lnTo>
                    <a:lnTo>
                      <a:pt x="495079" y="658040"/>
                    </a:lnTo>
                    <a:lnTo>
                      <a:pt x="495079" y="662351"/>
                    </a:lnTo>
                    <a:lnTo>
                      <a:pt x="495079" y="665527"/>
                    </a:lnTo>
                    <a:lnTo>
                      <a:pt x="494852" y="669157"/>
                    </a:lnTo>
                    <a:lnTo>
                      <a:pt x="494398" y="672333"/>
                    </a:lnTo>
                    <a:lnTo>
                      <a:pt x="493944" y="675509"/>
                    </a:lnTo>
                    <a:lnTo>
                      <a:pt x="492355" y="682088"/>
                    </a:lnTo>
                    <a:lnTo>
                      <a:pt x="490539" y="688214"/>
                    </a:lnTo>
                    <a:lnTo>
                      <a:pt x="610853" y="758543"/>
                    </a:lnTo>
                    <a:lnTo>
                      <a:pt x="616528" y="755140"/>
                    </a:lnTo>
                    <a:lnTo>
                      <a:pt x="622430" y="752417"/>
                    </a:lnTo>
                    <a:lnTo>
                      <a:pt x="628559" y="749922"/>
                    </a:lnTo>
                    <a:lnTo>
                      <a:pt x="634915" y="748107"/>
                    </a:lnTo>
                    <a:lnTo>
                      <a:pt x="690305" y="547101"/>
                    </a:lnTo>
                    <a:lnTo>
                      <a:pt x="686673" y="544152"/>
                    </a:lnTo>
                    <a:lnTo>
                      <a:pt x="682814" y="540976"/>
                    </a:lnTo>
                    <a:lnTo>
                      <a:pt x="679409" y="537800"/>
                    </a:lnTo>
                    <a:lnTo>
                      <a:pt x="676004" y="533943"/>
                    </a:lnTo>
                    <a:lnTo>
                      <a:pt x="673053" y="530540"/>
                    </a:lnTo>
                    <a:lnTo>
                      <a:pt x="670102" y="526456"/>
                    </a:lnTo>
                    <a:lnTo>
                      <a:pt x="667605" y="522373"/>
                    </a:lnTo>
                    <a:lnTo>
                      <a:pt x="665107" y="518062"/>
                    </a:lnTo>
                    <a:lnTo>
                      <a:pt x="662837" y="513979"/>
                    </a:lnTo>
                    <a:lnTo>
                      <a:pt x="661021" y="509214"/>
                    </a:lnTo>
                    <a:lnTo>
                      <a:pt x="659432" y="504450"/>
                    </a:lnTo>
                    <a:lnTo>
                      <a:pt x="658070" y="499913"/>
                    </a:lnTo>
                    <a:lnTo>
                      <a:pt x="657162" y="494922"/>
                    </a:lnTo>
                    <a:lnTo>
                      <a:pt x="656027" y="489931"/>
                    </a:lnTo>
                    <a:lnTo>
                      <a:pt x="655573" y="484940"/>
                    </a:lnTo>
                    <a:lnTo>
                      <a:pt x="655573" y="479722"/>
                    </a:lnTo>
                    <a:lnTo>
                      <a:pt x="655573" y="475411"/>
                    </a:lnTo>
                    <a:lnTo>
                      <a:pt x="655800" y="471327"/>
                    </a:lnTo>
                    <a:lnTo>
                      <a:pt x="656708" y="467017"/>
                    </a:lnTo>
                    <a:lnTo>
                      <a:pt x="657389" y="463160"/>
                    </a:lnTo>
                    <a:lnTo>
                      <a:pt x="658297" y="458850"/>
                    </a:lnTo>
                    <a:lnTo>
                      <a:pt x="659432" y="455220"/>
                    </a:lnTo>
                    <a:lnTo>
                      <a:pt x="660567" y="451136"/>
                    </a:lnTo>
                    <a:lnTo>
                      <a:pt x="661929" y="447506"/>
                    </a:lnTo>
                    <a:lnTo>
                      <a:pt x="663745" y="443649"/>
                    </a:lnTo>
                    <a:lnTo>
                      <a:pt x="665561" y="440246"/>
                    </a:lnTo>
                    <a:lnTo>
                      <a:pt x="667605" y="436617"/>
                    </a:lnTo>
                    <a:lnTo>
                      <a:pt x="669648" y="433440"/>
                    </a:lnTo>
                    <a:lnTo>
                      <a:pt x="672145" y="430037"/>
                    </a:lnTo>
                    <a:lnTo>
                      <a:pt x="674642" y="426861"/>
                    </a:lnTo>
                    <a:lnTo>
                      <a:pt x="677139" y="423912"/>
                    </a:lnTo>
                    <a:lnTo>
                      <a:pt x="679863" y="420963"/>
                    </a:lnTo>
                    <a:lnTo>
                      <a:pt x="682814" y="418240"/>
                    </a:lnTo>
                    <a:lnTo>
                      <a:pt x="685765" y="415518"/>
                    </a:lnTo>
                    <a:lnTo>
                      <a:pt x="688943" y="413249"/>
                    </a:lnTo>
                    <a:lnTo>
                      <a:pt x="692121" y="410980"/>
                    </a:lnTo>
                    <a:lnTo>
                      <a:pt x="695526" y="408712"/>
                    </a:lnTo>
                    <a:lnTo>
                      <a:pt x="698932" y="406670"/>
                    </a:lnTo>
                    <a:lnTo>
                      <a:pt x="702791" y="404855"/>
                    </a:lnTo>
                    <a:lnTo>
                      <a:pt x="706196" y="403267"/>
                    </a:lnTo>
                    <a:lnTo>
                      <a:pt x="710055" y="401679"/>
                    </a:lnTo>
                    <a:lnTo>
                      <a:pt x="713914" y="400318"/>
                    </a:lnTo>
                    <a:lnTo>
                      <a:pt x="718000" y="399410"/>
                    </a:lnTo>
                    <a:lnTo>
                      <a:pt x="721859" y="398503"/>
                    </a:lnTo>
                    <a:lnTo>
                      <a:pt x="725945" y="397595"/>
                    </a:lnTo>
                    <a:lnTo>
                      <a:pt x="730032" y="397141"/>
                    </a:lnTo>
                    <a:lnTo>
                      <a:pt x="734345" y="396915"/>
                    </a:lnTo>
                    <a:lnTo>
                      <a:pt x="738658" y="396688"/>
                    </a:lnTo>
                    <a:lnTo>
                      <a:pt x="744106" y="396915"/>
                    </a:lnTo>
                    <a:lnTo>
                      <a:pt x="749554" y="397595"/>
                    </a:lnTo>
                    <a:lnTo>
                      <a:pt x="754775" y="398276"/>
                    </a:lnTo>
                    <a:lnTo>
                      <a:pt x="759770" y="399637"/>
                    </a:lnTo>
                    <a:lnTo>
                      <a:pt x="764764" y="400998"/>
                    </a:lnTo>
                    <a:lnTo>
                      <a:pt x="769758" y="403040"/>
                    </a:lnTo>
                    <a:lnTo>
                      <a:pt x="774298" y="405082"/>
                    </a:lnTo>
                    <a:lnTo>
                      <a:pt x="778838" y="407577"/>
                    </a:lnTo>
                    <a:lnTo>
                      <a:pt x="916859" y="288925"/>
                    </a:lnTo>
                    <a:close/>
                    <a:moveTo>
                      <a:pt x="607752" y="120128"/>
                    </a:moveTo>
                    <a:lnTo>
                      <a:pt x="595738" y="120581"/>
                    </a:lnTo>
                    <a:lnTo>
                      <a:pt x="583950" y="121488"/>
                    </a:lnTo>
                    <a:lnTo>
                      <a:pt x="571936" y="122621"/>
                    </a:lnTo>
                    <a:lnTo>
                      <a:pt x="559921" y="123755"/>
                    </a:lnTo>
                    <a:lnTo>
                      <a:pt x="548133" y="125341"/>
                    </a:lnTo>
                    <a:lnTo>
                      <a:pt x="536119" y="127154"/>
                    </a:lnTo>
                    <a:lnTo>
                      <a:pt x="524331" y="129421"/>
                    </a:lnTo>
                    <a:lnTo>
                      <a:pt x="512543" y="131688"/>
                    </a:lnTo>
                    <a:lnTo>
                      <a:pt x="500755" y="134407"/>
                    </a:lnTo>
                    <a:lnTo>
                      <a:pt x="489194" y="137581"/>
                    </a:lnTo>
                    <a:lnTo>
                      <a:pt x="477406" y="140754"/>
                    </a:lnTo>
                    <a:lnTo>
                      <a:pt x="466072" y="144380"/>
                    </a:lnTo>
                    <a:lnTo>
                      <a:pt x="454511" y="148234"/>
                    </a:lnTo>
                    <a:lnTo>
                      <a:pt x="443176" y="152313"/>
                    </a:lnTo>
                    <a:lnTo>
                      <a:pt x="431615" y="156620"/>
                    </a:lnTo>
                    <a:lnTo>
                      <a:pt x="420508" y="161380"/>
                    </a:lnTo>
                    <a:lnTo>
                      <a:pt x="409400" y="166593"/>
                    </a:lnTo>
                    <a:lnTo>
                      <a:pt x="398519" y="171579"/>
                    </a:lnTo>
                    <a:lnTo>
                      <a:pt x="387411" y="177246"/>
                    </a:lnTo>
                    <a:lnTo>
                      <a:pt x="376530" y="183139"/>
                    </a:lnTo>
                    <a:lnTo>
                      <a:pt x="365876" y="189485"/>
                    </a:lnTo>
                    <a:lnTo>
                      <a:pt x="355221" y="195831"/>
                    </a:lnTo>
                    <a:lnTo>
                      <a:pt x="344794" y="202631"/>
                    </a:lnTo>
                    <a:lnTo>
                      <a:pt x="334593" y="209431"/>
                    </a:lnTo>
                    <a:lnTo>
                      <a:pt x="324392" y="216684"/>
                    </a:lnTo>
                    <a:lnTo>
                      <a:pt x="314191" y="224163"/>
                    </a:lnTo>
                    <a:lnTo>
                      <a:pt x="304443" y="232323"/>
                    </a:lnTo>
                    <a:lnTo>
                      <a:pt x="294695" y="240483"/>
                    </a:lnTo>
                    <a:lnTo>
                      <a:pt x="284948" y="248869"/>
                    </a:lnTo>
                    <a:lnTo>
                      <a:pt x="275654" y="257482"/>
                    </a:lnTo>
                    <a:lnTo>
                      <a:pt x="266359" y="266548"/>
                    </a:lnTo>
                    <a:lnTo>
                      <a:pt x="257518" y="275614"/>
                    </a:lnTo>
                    <a:lnTo>
                      <a:pt x="248678" y="285134"/>
                    </a:lnTo>
                    <a:lnTo>
                      <a:pt x="240290" y="294654"/>
                    </a:lnTo>
                    <a:lnTo>
                      <a:pt x="232129" y="304400"/>
                    </a:lnTo>
                    <a:lnTo>
                      <a:pt x="224195" y="314373"/>
                    </a:lnTo>
                    <a:lnTo>
                      <a:pt x="216714" y="324346"/>
                    </a:lnTo>
                    <a:lnTo>
                      <a:pt x="209460" y="334545"/>
                    </a:lnTo>
                    <a:lnTo>
                      <a:pt x="202433" y="344971"/>
                    </a:lnTo>
                    <a:lnTo>
                      <a:pt x="195632" y="355397"/>
                    </a:lnTo>
                    <a:lnTo>
                      <a:pt x="189058" y="366050"/>
                    </a:lnTo>
                    <a:lnTo>
                      <a:pt x="183164" y="376703"/>
                    </a:lnTo>
                    <a:lnTo>
                      <a:pt x="177271" y="387583"/>
                    </a:lnTo>
                    <a:lnTo>
                      <a:pt x="171603" y="398462"/>
                    </a:lnTo>
                    <a:lnTo>
                      <a:pt x="166390" y="409342"/>
                    </a:lnTo>
                    <a:lnTo>
                      <a:pt x="161402" y="420448"/>
                    </a:lnTo>
                    <a:lnTo>
                      <a:pt x="156642" y="431554"/>
                    </a:lnTo>
                    <a:lnTo>
                      <a:pt x="152108" y="443114"/>
                    </a:lnTo>
                    <a:lnTo>
                      <a:pt x="148028" y="454673"/>
                    </a:lnTo>
                    <a:lnTo>
                      <a:pt x="144174" y="466006"/>
                    </a:lnTo>
                    <a:lnTo>
                      <a:pt x="140774" y="477565"/>
                    </a:lnTo>
                    <a:lnTo>
                      <a:pt x="137373" y="489125"/>
                    </a:lnTo>
                    <a:lnTo>
                      <a:pt x="134426" y="500911"/>
                    </a:lnTo>
                    <a:lnTo>
                      <a:pt x="131706" y="512470"/>
                    </a:lnTo>
                    <a:lnTo>
                      <a:pt x="129213" y="524256"/>
                    </a:lnTo>
                    <a:lnTo>
                      <a:pt x="127172" y="536269"/>
                    </a:lnTo>
                    <a:lnTo>
                      <a:pt x="125359" y="548055"/>
                    </a:lnTo>
                    <a:lnTo>
                      <a:pt x="123772" y="560068"/>
                    </a:lnTo>
                    <a:lnTo>
                      <a:pt x="122185" y="571854"/>
                    </a:lnTo>
                    <a:lnTo>
                      <a:pt x="121278" y="583867"/>
                    </a:lnTo>
                    <a:lnTo>
                      <a:pt x="120598" y="595880"/>
                    </a:lnTo>
                    <a:lnTo>
                      <a:pt x="120145" y="607666"/>
                    </a:lnTo>
                    <a:lnTo>
                      <a:pt x="120145" y="619905"/>
                    </a:lnTo>
                    <a:lnTo>
                      <a:pt x="120145" y="631918"/>
                    </a:lnTo>
                    <a:lnTo>
                      <a:pt x="120598" y="643704"/>
                    </a:lnTo>
                    <a:lnTo>
                      <a:pt x="121278" y="655717"/>
                    </a:lnTo>
                    <a:lnTo>
                      <a:pt x="122185" y="667503"/>
                    </a:lnTo>
                    <a:lnTo>
                      <a:pt x="123772" y="679516"/>
                    </a:lnTo>
                    <a:lnTo>
                      <a:pt x="125359" y="691529"/>
                    </a:lnTo>
                    <a:lnTo>
                      <a:pt x="127172" y="703315"/>
                    </a:lnTo>
                    <a:lnTo>
                      <a:pt x="129213" y="715328"/>
                    </a:lnTo>
                    <a:lnTo>
                      <a:pt x="131706" y="726887"/>
                    </a:lnTo>
                    <a:lnTo>
                      <a:pt x="134426" y="738673"/>
                    </a:lnTo>
                    <a:lnTo>
                      <a:pt x="137373" y="750460"/>
                    </a:lnTo>
                    <a:lnTo>
                      <a:pt x="140774" y="762019"/>
                    </a:lnTo>
                    <a:lnTo>
                      <a:pt x="144174" y="773579"/>
                    </a:lnTo>
                    <a:lnTo>
                      <a:pt x="148028" y="784911"/>
                    </a:lnTo>
                    <a:lnTo>
                      <a:pt x="152108" y="796471"/>
                    </a:lnTo>
                    <a:lnTo>
                      <a:pt x="156642" y="807804"/>
                    </a:lnTo>
                    <a:lnTo>
                      <a:pt x="161402" y="819136"/>
                    </a:lnTo>
                    <a:lnTo>
                      <a:pt x="166390" y="830016"/>
                    </a:lnTo>
                    <a:lnTo>
                      <a:pt x="171603" y="841122"/>
                    </a:lnTo>
                    <a:lnTo>
                      <a:pt x="177271" y="852002"/>
                    </a:lnTo>
                    <a:lnTo>
                      <a:pt x="183164" y="862881"/>
                    </a:lnTo>
                    <a:lnTo>
                      <a:pt x="189058" y="873534"/>
                    </a:lnTo>
                    <a:lnTo>
                      <a:pt x="195632" y="884187"/>
                    </a:lnTo>
                    <a:lnTo>
                      <a:pt x="202433" y="894613"/>
                    </a:lnTo>
                    <a:lnTo>
                      <a:pt x="209460" y="904813"/>
                    </a:lnTo>
                    <a:lnTo>
                      <a:pt x="216714" y="915239"/>
                    </a:lnTo>
                    <a:lnTo>
                      <a:pt x="224195" y="925212"/>
                    </a:lnTo>
                    <a:lnTo>
                      <a:pt x="232129" y="934958"/>
                    </a:lnTo>
                    <a:lnTo>
                      <a:pt x="240290" y="944931"/>
                    </a:lnTo>
                    <a:lnTo>
                      <a:pt x="248678" y="954450"/>
                    </a:lnTo>
                    <a:lnTo>
                      <a:pt x="257518" y="963743"/>
                    </a:lnTo>
                    <a:lnTo>
                      <a:pt x="266359" y="973036"/>
                    </a:lnTo>
                    <a:lnTo>
                      <a:pt x="275654" y="982102"/>
                    </a:lnTo>
                    <a:lnTo>
                      <a:pt x="284948" y="990715"/>
                    </a:lnTo>
                    <a:lnTo>
                      <a:pt x="294695" y="999102"/>
                    </a:lnTo>
                    <a:lnTo>
                      <a:pt x="304443" y="1007261"/>
                    </a:lnTo>
                    <a:lnTo>
                      <a:pt x="314191" y="1015194"/>
                    </a:lnTo>
                    <a:lnTo>
                      <a:pt x="324392" y="1022674"/>
                    </a:lnTo>
                    <a:lnTo>
                      <a:pt x="334593" y="1029927"/>
                    </a:lnTo>
                    <a:lnTo>
                      <a:pt x="344794" y="1036953"/>
                    </a:lnTo>
                    <a:lnTo>
                      <a:pt x="355221" y="1043753"/>
                    </a:lnTo>
                    <a:lnTo>
                      <a:pt x="365876" y="1050099"/>
                    </a:lnTo>
                    <a:lnTo>
                      <a:pt x="376530" y="1056446"/>
                    </a:lnTo>
                    <a:lnTo>
                      <a:pt x="387411" y="1062339"/>
                    </a:lnTo>
                    <a:lnTo>
                      <a:pt x="398292" y="1067779"/>
                    </a:lnTo>
                    <a:lnTo>
                      <a:pt x="409400" y="1072992"/>
                    </a:lnTo>
                    <a:lnTo>
                      <a:pt x="420508" y="1078205"/>
                    </a:lnTo>
                    <a:lnTo>
                      <a:pt x="431615" y="1082738"/>
                    </a:lnTo>
                    <a:lnTo>
                      <a:pt x="443176" y="1087271"/>
                    </a:lnTo>
                    <a:lnTo>
                      <a:pt x="454511" y="1091351"/>
                    </a:lnTo>
                    <a:lnTo>
                      <a:pt x="466072" y="1095204"/>
                    </a:lnTo>
                    <a:lnTo>
                      <a:pt x="477406" y="1098830"/>
                    </a:lnTo>
                    <a:lnTo>
                      <a:pt x="489194" y="1102004"/>
                    </a:lnTo>
                    <a:lnTo>
                      <a:pt x="500755" y="1104950"/>
                    </a:lnTo>
                    <a:lnTo>
                      <a:pt x="512543" y="1107897"/>
                    </a:lnTo>
                    <a:lnTo>
                      <a:pt x="524331" y="1110163"/>
                    </a:lnTo>
                    <a:lnTo>
                      <a:pt x="536119" y="1112203"/>
                    </a:lnTo>
                    <a:lnTo>
                      <a:pt x="548133" y="1114243"/>
                    </a:lnTo>
                    <a:lnTo>
                      <a:pt x="559921" y="1115830"/>
                    </a:lnTo>
                    <a:lnTo>
                      <a:pt x="571936" y="1116963"/>
                    </a:lnTo>
                    <a:lnTo>
                      <a:pt x="583950" y="1118096"/>
                    </a:lnTo>
                    <a:lnTo>
                      <a:pt x="595738" y="1118776"/>
                    </a:lnTo>
                    <a:lnTo>
                      <a:pt x="607752" y="1119230"/>
                    </a:lnTo>
                    <a:lnTo>
                      <a:pt x="619540" y="1119230"/>
                    </a:lnTo>
                    <a:lnTo>
                      <a:pt x="631782" y="1119230"/>
                    </a:lnTo>
                    <a:lnTo>
                      <a:pt x="643796" y="1118776"/>
                    </a:lnTo>
                    <a:lnTo>
                      <a:pt x="655584" y="1118096"/>
                    </a:lnTo>
                    <a:lnTo>
                      <a:pt x="667598" y="1116963"/>
                    </a:lnTo>
                    <a:lnTo>
                      <a:pt x="679613" y="1115830"/>
                    </a:lnTo>
                    <a:lnTo>
                      <a:pt x="691401" y="1114243"/>
                    </a:lnTo>
                    <a:lnTo>
                      <a:pt x="703415" y="1112203"/>
                    </a:lnTo>
                    <a:lnTo>
                      <a:pt x="715203" y="1110163"/>
                    </a:lnTo>
                    <a:lnTo>
                      <a:pt x="726991" y="1107897"/>
                    </a:lnTo>
                    <a:lnTo>
                      <a:pt x="738779" y="1104950"/>
                    </a:lnTo>
                    <a:lnTo>
                      <a:pt x="750340" y="1102004"/>
                    </a:lnTo>
                    <a:lnTo>
                      <a:pt x="762128" y="1098830"/>
                    </a:lnTo>
                    <a:lnTo>
                      <a:pt x="773462" y="1095204"/>
                    </a:lnTo>
                    <a:lnTo>
                      <a:pt x="785023" y="1091351"/>
                    </a:lnTo>
                    <a:lnTo>
                      <a:pt x="796358" y="1087271"/>
                    </a:lnTo>
                    <a:lnTo>
                      <a:pt x="807692" y="1082738"/>
                    </a:lnTo>
                    <a:lnTo>
                      <a:pt x="819026" y="1078205"/>
                    </a:lnTo>
                    <a:lnTo>
                      <a:pt x="830134" y="1072992"/>
                    </a:lnTo>
                    <a:lnTo>
                      <a:pt x="841015" y="1067779"/>
                    </a:lnTo>
                    <a:lnTo>
                      <a:pt x="852123" y="1062339"/>
                    </a:lnTo>
                    <a:lnTo>
                      <a:pt x="862777" y="1056446"/>
                    </a:lnTo>
                    <a:lnTo>
                      <a:pt x="873658" y="1050099"/>
                    </a:lnTo>
                    <a:lnTo>
                      <a:pt x="884086" y="1043753"/>
                    </a:lnTo>
                    <a:lnTo>
                      <a:pt x="894740" y="1036953"/>
                    </a:lnTo>
                    <a:lnTo>
                      <a:pt x="904941" y="1029927"/>
                    </a:lnTo>
                    <a:lnTo>
                      <a:pt x="915142" y="1022674"/>
                    </a:lnTo>
                    <a:lnTo>
                      <a:pt x="925343" y="1015194"/>
                    </a:lnTo>
                    <a:lnTo>
                      <a:pt x="935091" y="1007261"/>
                    </a:lnTo>
                    <a:lnTo>
                      <a:pt x="944839" y="999102"/>
                    </a:lnTo>
                    <a:lnTo>
                      <a:pt x="954586" y="990715"/>
                    </a:lnTo>
                    <a:lnTo>
                      <a:pt x="963880" y="982102"/>
                    </a:lnTo>
                    <a:lnTo>
                      <a:pt x="972948" y="973036"/>
                    </a:lnTo>
                    <a:lnTo>
                      <a:pt x="982016" y="963743"/>
                    </a:lnTo>
                    <a:lnTo>
                      <a:pt x="990856" y="954450"/>
                    </a:lnTo>
                    <a:lnTo>
                      <a:pt x="999244" y="944931"/>
                    </a:lnTo>
                    <a:lnTo>
                      <a:pt x="1007405" y="934958"/>
                    </a:lnTo>
                    <a:lnTo>
                      <a:pt x="1015339" y="925212"/>
                    </a:lnTo>
                    <a:lnTo>
                      <a:pt x="1022820" y="915239"/>
                    </a:lnTo>
                    <a:lnTo>
                      <a:pt x="1030074" y="904813"/>
                    </a:lnTo>
                    <a:lnTo>
                      <a:pt x="1037101" y="894613"/>
                    </a:lnTo>
                    <a:lnTo>
                      <a:pt x="1043902" y="884187"/>
                    </a:lnTo>
                    <a:lnTo>
                      <a:pt x="1050249" y="873534"/>
                    </a:lnTo>
                    <a:lnTo>
                      <a:pt x="1056370" y="862881"/>
                    </a:lnTo>
                    <a:lnTo>
                      <a:pt x="1062263" y="852002"/>
                    </a:lnTo>
                    <a:lnTo>
                      <a:pt x="1067931" y="841122"/>
                    </a:lnTo>
                    <a:lnTo>
                      <a:pt x="1073144" y="830016"/>
                    </a:lnTo>
                    <a:lnTo>
                      <a:pt x="1078132" y="819136"/>
                    </a:lnTo>
                    <a:lnTo>
                      <a:pt x="1082892" y="807804"/>
                    </a:lnTo>
                    <a:lnTo>
                      <a:pt x="1087426" y="796471"/>
                    </a:lnTo>
                    <a:lnTo>
                      <a:pt x="1091280" y="784911"/>
                    </a:lnTo>
                    <a:lnTo>
                      <a:pt x="1095360" y="773579"/>
                    </a:lnTo>
                    <a:lnTo>
                      <a:pt x="1098760" y="762019"/>
                    </a:lnTo>
                    <a:lnTo>
                      <a:pt x="1102161" y="750460"/>
                    </a:lnTo>
                    <a:lnTo>
                      <a:pt x="1105108" y="738673"/>
                    </a:lnTo>
                    <a:lnTo>
                      <a:pt x="1107828" y="726887"/>
                    </a:lnTo>
                    <a:lnTo>
                      <a:pt x="1110321" y="715328"/>
                    </a:lnTo>
                    <a:lnTo>
                      <a:pt x="1112362" y="703315"/>
                    </a:lnTo>
                    <a:lnTo>
                      <a:pt x="1114175" y="691529"/>
                    </a:lnTo>
                    <a:lnTo>
                      <a:pt x="1115762" y="679516"/>
                    </a:lnTo>
                    <a:lnTo>
                      <a:pt x="1117122" y="667503"/>
                    </a:lnTo>
                    <a:lnTo>
                      <a:pt x="1118256" y="655717"/>
                    </a:lnTo>
                    <a:lnTo>
                      <a:pt x="1118936" y="643704"/>
                    </a:lnTo>
                    <a:lnTo>
                      <a:pt x="1119389" y="631918"/>
                    </a:lnTo>
                    <a:lnTo>
                      <a:pt x="1119389" y="619905"/>
                    </a:lnTo>
                    <a:lnTo>
                      <a:pt x="1119389" y="607666"/>
                    </a:lnTo>
                    <a:lnTo>
                      <a:pt x="1118936" y="595880"/>
                    </a:lnTo>
                    <a:lnTo>
                      <a:pt x="1118256" y="583867"/>
                    </a:lnTo>
                    <a:lnTo>
                      <a:pt x="1117122" y="571854"/>
                    </a:lnTo>
                    <a:lnTo>
                      <a:pt x="1115762" y="560068"/>
                    </a:lnTo>
                    <a:lnTo>
                      <a:pt x="1114175" y="548055"/>
                    </a:lnTo>
                    <a:lnTo>
                      <a:pt x="1112362" y="536269"/>
                    </a:lnTo>
                    <a:lnTo>
                      <a:pt x="1110321" y="524256"/>
                    </a:lnTo>
                    <a:lnTo>
                      <a:pt x="1107828" y="512470"/>
                    </a:lnTo>
                    <a:lnTo>
                      <a:pt x="1105108" y="500911"/>
                    </a:lnTo>
                    <a:lnTo>
                      <a:pt x="1102161" y="489125"/>
                    </a:lnTo>
                    <a:lnTo>
                      <a:pt x="1098760" y="477565"/>
                    </a:lnTo>
                    <a:lnTo>
                      <a:pt x="1095360" y="466006"/>
                    </a:lnTo>
                    <a:lnTo>
                      <a:pt x="1091280" y="454673"/>
                    </a:lnTo>
                    <a:lnTo>
                      <a:pt x="1087426" y="443114"/>
                    </a:lnTo>
                    <a:lnTo>
                      <a:pt x="1082892" y="431554"/>
                    </a:lnTo>
                    <a:lnTo>
                      <a:pt x="1078132" y="420448"/>
                    </a:lnTo>
                    <a:lnTo>
                      <a:pt x="1073144" y="409342"/>
                    </a:lnTo>
                    <a:lnTo>
                      <a:pt x="1067931" y="398462"/>
                    </a:lnTo>
                    <a:lnTo>
                      <a:pt x="1062263" y="387583"/>
                    </a:lnTo>
                    <a:lnTo>
                      <a:pt x="1056370" y="376703"/>
                    </a:lnTo>
                    <a:lnTo>
                      <a:pt x="1050249" y="366050"/>
                    </a:lnTo>
                    <a:lnTo>
                      <a:pt x="1043902" y="355397"/>
                    </a:lnTo>
                    <a:lnTo>
                      <a:pt x="1037101" y="344971"/>
                    </a:lnTo>
                    <a:lnTo>
                      <a:pt x="1030074" y="334545"/>
                    </a:lnTo>
                    <a:lnTo>
                      <a:pt x="1022820" y="324346"/>
                    </a:lnTo>
                    <a:lnTo>
                      <a:pt x="1015339" y="314373"/>
                    </a:lnTo>
                    <a:lnTo>
                      <a:pt x="1007405" y="304400"/>
                    </a:lnTo>
                    <a:lnTo>
                      <a:pt x="999244" y="294654"/>
                    </a:lnTo>
                    <a:lnTo>
                      <a:pt x="990856" y="285134"/>
                    </a:lnTo>
                    <a:lnTo>
                      <a:pt x="982016" y="275614"/>
                    </a:lnTo>
                    <a:lnTo>
                      <a:pt x="972948" y="266548"/>
                    </a:lnTo>
                    <a:lnTo>
                      <a:pt x="963880" y="257482"/>
                    </a:lnTo>
                    <a:lnTo>
                      <a:pt x="954586" y="248869"/>
                    </a:lnTo>
                    <a:lnTo>
                      <a:pt x="944839" y="240483"/>
                    </a:lnTo>
                    <a:lnTo>
                      <a:pt x="935091" y="232323"/>
                    </a:lnTo>
                    <a:lnTo>
                      <a:pt x="925343" y="224163"/>
                    </a:lnTo>
                    <a:lnTo>
                      <a:pt x="915142" y="216684"/>
                    </a:lnTo>
                    <a:lnTo>
                      <a:pt x="904941" y="209431"/>
                    </a:lnTo>
                    <a:lnTo>
                      <a:pt x="894740" y="202631"/>
                    </a:lnTo>
                    <a:lnTo>
                      <a:pt x="884086" y="195831"/>
                    </a:lnTo>
                    <a:lnTo>
                      <a:pt x="873658" y="189485"/>
                    </a:lnTo>
                    <a:lnTo>
                      <a:pt x="862777" y="183139"/>
                    </a:lnTo>
                    <a:lnTo>
                      <a:pt x="852123" y="177246"/>
                    </a:lnTo>
                    <a:lnTo>
                      <a:pt x="841015" y="171579"/>
                    </a:lnTo>
                    <a:lnTo>
                      <a:pt x="830134" y="166593"/>
                    </a:lnTo>
                    <a:lnTo>
                      <a:pt x="819026" y="161380"/>
                    </a:lnTo>
                    <a:lnTo>
                      <a:pt x="807692" y="156620"/>
                    </a:lnTo>
                    <a:lnTo>
                      <a:pt x="796358" y="152313"/>
                    </a:lnTo>
                    <a:lnTo>
                      <a:pt x="785023" y="148234"/>
                    </a:lnTo>
                    <a:lnTo>
                      <a:pt x="773462" y="144380"/>
                    </a:lnTo>
                    <a:lnTo>
                      <a:pt x="762128" y="140754"/>
                    </a:lnTo>
                    <a:lnTo>
                      <a:pt x="750340" y="137581"/>
                    </a:lnTo>
                    <a:lnTo>
                      <a:pt x="738779" y="134407"/>
                    </a:lnTo>
                    <a:lnTo>
                      <a:pt x="726991" y="131688"/>
                    </a:lnTo>
                    <a:lnTo>
                      <a:pt x="715203" y="129421"/>
                    </a:lnTo>
                    <a:lnTo>
                      <a:pt x="703415" y="127154"/>
                    </a:lnTo>
                    <a:lnTo>
                      <a:pt x="691401" y="125341"/>
                    </a:lnTo>
                    <a:lnTo>
                      <a:pt x="679613" y="123755"/>
                    </a:lnTo>
                    <a:lnTo>
                      <a:pt x="667598" y="122621"/>
                    </a:lnTo>
                    <a:lnTo>
                      <a:pt x="655584" y="121488"/>
                    </a:lnTo>
                    <a:lnTo>
                      <a:pt x="643796" y="120581"/>
                    </a:lnTo>
                    <a:lnTo>
                      <a:pt x="631782" y="120128"/>
                    </a:lnTo>
                    <a:lnTo>
                      <a:pt x="619540" y="120128"/>
                    </a:lnTo>
                    <a:lnTo>
                      <a:pt x="607752" y="120128"/>
                    </a:lnTo>
                    <a:close/>
                    <a:moveTo>
                      <a:pt x="619540" y="0"/>
                    </a:moveTo>
                    <a:lnTo>
                      <a:pt x="634502" y="227"/>
                    </a:lnTo>
                    <a:lnTo>
                      <a:pt x="649690" y="907"/>
                    </a:lnTo>
                    <a:lnTo>
                      <a:pt x="664198" y="1587"/>
                    </a:lnTo>
                    <a:lnTo>
                      <a:pt x="678933" y="3173"/>
                    </a:lnTo>
                    <a:lnTo>
                      <a:pt x="694121" y="4533"/>
                    </a:lnTo>
                    <a:lnTo>
                      <a:pt x="708629" y="6573"/>
                    </a:lnTo>
                    <a:lnTo>
                      <a:pt x="723364" y="8840"/>
                    </a:lnTo>
                    <a:lnTo>
                      <a:pt x="738098" y="11560"/>
                    </a:lnTo>
                    <a:lnTo>
                      <a:pt x="752607" y="14506"/>
                    </a:lnTo>
                    <a:lnTo>
                      <a:pt x="767115" y="17906"/>
                    </a:lnTo>
                    <a:lnTo>
                      <a:pt x="781623" y="21533"/>
                    </a:lnTo>
                    <a:lnTo>
                      <a:pt x="796131" y="25839"/>
                    </a:lnTo>
                    <a:lnTo>
                      <a:pt x="810412" y="30146"/>
                    </a:lnTo>
                    <a:lnTo>
                      <a:pt x="824694" y="34905"/>
                    </a:lnTo>
                    <a:lnTo>
                      <a:pt x="838975" y="40118"/>
                    </a:lnTo>
                    <a:lnTo>
                      <a:pt x="853030" y="45558"/>
                    </a:lnTo>
                    <a:lnTo>
                      <a:pt x="866858" y="51451"/>
                    </a:lnTo>
                    <a:lnTo>
                      <a:pt x="880686" y="57571"/>
                    </a:lnTo>
                    <a:lnTo>
                      <a:pt x="894514" y="64144"/>
                    </a:lnTo>
                    <a:lnTo>
                      <a:pt x="907888" y="71170"/>
                    </a:lnTo>
                    <a:lnTo>
                      <a:pt x="921263" y="78423"/>
                    </a:lnTo>
                    <a:lnTo>
                      <a:pt x="934638" y="85903"/>
                    </a:lnTo>
                    <a:lnTo>
                      <a:pt x="947786" y="93836"/>
                    </a:lnTo>
                    <a:lnTo>
                      <a:pt x="960934" y="102222"/>
                    </a:lnTo>
                    <a:lnTo>
                      <a:pt x="973401" y="110835"/>
                    </a:lnTo>
                    <a:lnTo>
                      <a:pt x="986096" y="119901"/>
                    </a:lnTo>
                    <a:lnTo>
                      <a:pt x="998791" y="129421"/>
                    </a:lnTo>
                    <a:lnTo>
                      <a:pt x="1010805" y="139167"/>
                    </a:lnTo>
                    <a:lnTo>
                      <a:pt x="1023046" y="149140"/>
                    </a:lnTo>
                    <a:lnTo>
                      <a:pt x="1034607" y="159793"/>
                    </a:lnTo>
                    <a:lnTo>
                      <a:pt x="1046395" y="170446"/>
                    </a:lnTo>
                    <a:lnTo>
                      <a:pt x="1057956" y="181779"/>
                    </a:lnTo>
                    <a:lnTo>
                      <a:pt x="1067251" y="191072"/>
                    </a:lnTo>
                    <a:lnTo>
                      <a:pt x="1076318" y="200591"/>
                    </a:lnTo>
                    <a:lnTo>
                      <a:pt x="1084932" y="210564"/>
                    </a:lnTo>
                    <a:lnTo>
                      <a:pt x="1093546" y="220310"/>
                    </a:lnTo>
                    <a:lnTo>
                      <a:pt x="1101934" y="230283"/>
                    </a:lnTo>
                    <a:lnTo>
                      <a:pt x="1110095" y="240709"/>
                    </a:lnTo>
                    <a:lnTo>
                      <a:pt x="1117802" y="250909"/>
                    </a:lnTo>
                    <a:lnTo>
                      <a:pt x="1125510" y="261108"/>
                    </a:lnTo>
                    <a:lnTo>
                      <a:pt x="1132764" y="271988"/>
                    </a:lnTo>
                    <a:lnTo>
                      <a:pt x="1139791" y="282414"/>
                    </a:lnTo>
                    <a:lnTo>
                      <a:pt x="1146592" y="293294"/>
                    </a:lnTo>
                    <a:lnTo>
                      <a:pt x="1153166" y="304173"/>
                    </a:lnTo>
                    <a:lnTo>
                      <a:pt x="1159513" y="315279"/>
                    </a:lnTo>
                    <a:lnTo>
                      <a:pt x="1165634" y="326159"/>
                    </a:lnTo>
                    <a:lnTo>
                      <a:pt x="1171527" y="337492"/>
                    </a:lnTo>
                    <a:lnTo>
                      <a:pt x="1177195" y="348598"/>
                    </a:lnTo>
                    <a:lnTo>
                      <a:pt x="1182408" y="360157"/>
                    </a:lnTo>
                    <a:lnTo>
                      <a:pt x="1187622" y="371490"/>
                    </a:lnTo>
                    <a:lnTo>
                      <a:pt x="1192610" y="383050"/>
                    </a:lnTo>
                    <a:lnTo>
                      <a:pt x="1197143" y="394609"/>
                    </a:lnTo>
                    <a:lnTo>
                      <a:pt x="1201677" y="406395"/>
                    </a:lnTo>
                    <a:lnTo>
                      <a:pt x="1205984" y="418181"/>
                    </a:lnTo>
                    <a:lnTo>
                      <a:pt x="1209611" y="429741"/>
                    </a:lnTo>
                    <a:lnTo>
                      <a:pt x="1213465" y="441754"/>
                    </a:lnTo>
                    <a:lnTo>
                      <a:pt x="1216865" y="453540"/>
                    </a:lnTo>
                    <a:lnTo>
                      <a:pt x="1219812" y="465552"/>
                    </a:lnTo>
                    <a:lnTo>
                      <a:pt x="1222986" y="477792"/>
                    </a:lnTo>
                    <a:lnTo>
                      <a:pt x="1225706" y="489578"/>
                    </a:lnTo>
                    <a:lnTo>
                      <a:pt x="1228200" y="501818"/>
                    </a:lnTo>
                    <a:lnTo>
                      <a:pt x="1230240" y="514057"/>
                    </a:lnTo>
                    <a:lnTo>
                      <a:pt x="1232280" y="526070"/>
                    </a:lnTo>
                    <a:lnTo>
                      <a:pt x="1233867" y="538536"/>
                    </a:lnTo>
                    <a:lnTo>
                      <a:pt x="1235680" y="550775"/>
                    </a:lnTo>
                    <a:lnTo>
                      <a:pt x="1236814" y="563015"/>
                    </a:lnTo>
                    <a:lnTo>
                      <a:pt x="1237720" y="575254"/>
                    </a:lnTo>
                    <a:lnTo>
                      <a:pt x="1238401" y="587720"/>
                    </a:lnTo>
                    <a:lnTo>
                      <a:pt x="1239081" y="599733"/>
                    </a:lnTo>
                    <a:lnTo>
                      <a:pt x="1239307" y="612199"/>
                    </a:lnTo>
                    <a:lnTo>
                      <a:pt x="1239307" y="624665"/>
                    </a:lnTo>
                    <a:lnTo>
                      <a:pt x="1239081" y="636678"/>
                    </a:lnTo>
                    <a:lnTo>
                      <a:pt x="1238627" y="649144"/>
                    </a:lnTo>
                    <a:lnTo>
                      <a:pt x="1237947" y="661610"/>
                    </a:lnTo>
                    <a:lnTo>
                      <a:pt x="1237040" y="673623"/>
                    </a:lnTo>
                    <a:lnTo>
                      <a:pt x="1235907" y="686089"/>
                    </a:lnTo>
                    <a:lnTo>
                      <a:pt x="1234320" y="698102"/>
                    </a:lnTo>
                    <a:lnTo>
                      <a:pt x="1232507" y="710341"/>
                    </a:lnTo>
                    <a:lnTo>
                      <a:pt x="1230693" y="722807"/>
                    </a:lnTo>
                    <a:lnTo>
                      <a:pt x="1228653" y="734820"/>
                    </a:lnTo>
                    <a:lnTo>
                      <a:pt x="1226159" y="746833"/>
                    </a:lnTo>
                    <a:lnTo>
                      <a:pt x="1223439" y="759073"/>
                    </a:lnTo>
                    <a:lnTo>
                      <a:pt x="1220719" y="771085"/>
                    </a:lnTo>
                    <a:lnTo>
                      <a:pt x="1217545" y="783098"/>
                    </a:lnTo>
                    <a:lnTo>
                      <a:pt x="1214145" y="795111"/>
                    </a:lnTo>
                    <a:lnTo>
                      <a:pt x="1210518" y="806897"/>
                    </a:lnTo>
                    <a:lnTo>
                      <a:pt x="1206664" y="818683"/>
                    </a:lnTo>
                    <a:lnTo>
                      <a:pt x="1202357" y="830469"/>
                    </a:lnTo>
                    <a:lnTo>
                      <a:pt x="1198277" y="842255"/>
                    </a:lnTo>
                    <a:lnTo>
                      <a:pt x="1193516" y="853588"/>
                    </a:lnTo>
                    <a:lnTo>
                      <a:pt x="1188529" y="865374"/>
                    </a:lnTo>
                    <a:lnTo>
                      <a:pt x="1183769" y="876934"/>
                    </a:lnTo>
                    <a:lnTo>
                      <a:pt x="1178328" y="888267"/>
                    </a:lnTo>
                    <a:lnTo>
                      <a:pt x="1172661" y="899599"/>
                    </a:lnTo>
                    <a:lnTo>
                      <a:pt x="1166767" y="910706"/>
                    </a:lnTo>
                    <a:lnTo>
                      <a:pt x="1160646" y="921812"/>
                    </a:lnTo>
                    <a:lnTo>
                      <a:pt x="1534229" y="1295115"/>
                    </a:lnTo>
                    <a:lnTo>
                      <a:pt x="1540350" y="1301461"/>
                    </a:lnTo>
                    <a:lnTo>
                      <a:pt x="1545790" y="1308034"/>
                    </a:lnTo>
                    <a:lnTo>
                      <a:pt x="1551231" y="1314607"/>
                    </a:lnTo>
                    <a:lnTo>
                      <a:pt x="1556445" y="1321407"/>
                    </a:lnTo>
                    <a:lnTo>
                      <a:pt x="1560752" y="1328433"/>
                    </a:lnTo>
                    <a:lnTo>
                      <a:pt x="1565286" y="1335460"/>
                    </a:lnTo>
                    <a:lnTo>
                      <a:pt x="1569366" y="1342713"/>
                    </a:lnTo>
                    <a:lnTo>
                      <a:pt x="1572766" y="1349966"/>
                    </a:lnTo>
                    <a:lnTo>
                      <a:pt x="1576167" y="1357219"/>
                    </a:lnTo>
                    <a:lnTo>
                      <a:pt x="1578887" y="1364698"/>
                    </a:lnTo>
                    <a:lnTo>
                      <a:pt x="1581381" y="1372178"/>
                    </a:lnTo>
                    <a:lnTo>
                      <a:pt x="1583648" y="1379658"/>
                    </a:lnTo>
                    <a:lnTo>
                      <a:pt x="1585461" y="1387137"/>
                    </a:lnTo>
                    <a:lnTo>
                      <a:pt x="1586821" y="1394617"/>
                    </a:lnTo>
                    <a:lnTo>
                      <a:pt x="1587955" y="1402323"/>
                    </a:lnTo>
                    <a:lnTo>
                      <a:pt x="1588635" y="1409803"/>
                    </a:lnTo>
                    <a:lnTo>
                      <a:pt x="1589088" y="1417283"/>
                    </a:lnTo>
                    <a:lnTo>
                      <a:pt x="1589088" y="1424762"/>
                    </a:lnTo>
                    <a:lnTo>
                      <a:pt x="1588861" y="1432242"/>
                    </a:lnTo>
                    <a:lnTo>
                      <a:pt x="1588181" y="1439495"/>
                    </a:lnTo>
                    <a:lnTo>
                      <a:pt x="1587274" y="1446748"/>
                    </a:lnTo>
                    <a:lnTo>
                      <a:pt x="1585914" y="1454001"/>
                    </a:lnTo>
                    <a:lnTo>
                      <a:pt x="1584101" y="1461027"/>
                    </a:lnTo>
                    <a:lnTo>
                      <a:pt x="1581834" y="1467827"/>
                    </a:lnTo>
                    <a:lnTo>
                      <a:pt x="1579340" y="1474627"/>
                    </a:lnTo>
                    <a:lnTo>
                      <a:pt x="1576620" y="1481200"/>
                    </a:lnTo>
                    <a:lnTo>
                      <a:pt x="1573220" y="1487773"/>
                    </a:lnTo>
                    <a:lnTo>
                      <a:pt x="1569593" y="1494119"/>
                    </a:lnTo>
                    <a:lnTo>
                      <a:pt x="1565512" y="1500239"/>
                    </a:lnTo>
                    <a:lnTo>
                      <a:pt x="1561432" y="1506132"/>
                    </a:lnTo>
                    <a:lnTo>
                      <a:pt x="1556445" y="1511572"/>
                    </a:lnTo>
                    <a:lnTo>
                      <a:pt x="1551231" y="1517011"/>
                    </a:lnTo>
                    <a:lnTo>
                      <a:pt x="1517228" y="1551237"/>
                    </a:lnTo>
                    <a:lnTo>
                      <a:pt x="1511787" y="1556223"/>
                    </a:lnTo>
                    <a:lnTo>
                      <a:pt x="1506120" y="1561209"/>
                    </a:lnTo>
                    <a:lnTo>
                      <a:pt x="1500226" y="1565516"/>
                    </a:lnTo>
                    <a:lnTo>
                      <a:pt x="1494106" y="1569369"/>
                    </a:lnTo>
                    <a:lnTo>
                      <a:pt x="1487985" y="1573222"/>
                    </a:lnTo>
                    <a:lnTo>
                      <a:pt x="1481411" y="1576395"/>
                    </a:lnTo>
                    <a:lnTo>
                      <a:pt x="1474837" y="1579342"/>
                    </a:lnTo>
                    <a:lnTo>
                      <a:pt x="1468036" y="1581835"/>
                    </a:lnTo>
                    <a:lnTo>
                      <a:pt x="1461009" y="1583875"/>
                    </a:lnTo>
                    <a:lnTo>
                      <a:pt x="1453982" y="1585688"/>
                    </a:lnTo>
                    <a:lnTo>
                      <a:pt x="1446728" y="1587275"/>
                    </a:lnTo>
                    <a:lnTo>
                      <a:pt x="1439474" y="1588182"/>
                    </a:lnTo>
                    <a:lnTo>
                      <a:pt x="1432219" y="1588862"/>
                    </a:lnTo>
                    <a:lnTo>
                      <a:pt x="1424739" y="1589088"/>
                    </a:lnTo>
                    <a:lnTo>
                      <a:pt x="1417258" y="1589088"/>
                    </a:lnTo>
                    <a:lnTo>
                      <a:pt x="1409777" y="1588862"/>
                    </a:lnTo>
                    <a:lnTo>
                      <a:pt x="1402296" y="1587955"/>
                    </a:lnTo>
                    <a:lnTo>
                      <a:pt x="1394589" y="1587048"/>
                    </a:lnTo>
                    <a:lnTo>
                      <a:pt x="1387108" y="1585235"/>
                    </a:lnTo>
                    <a:lnTo>
                      <a:pt x="1379628" y="1583422"/>
                    </a:lnTo>
                    <a:lnTo>
                      <a:pt x="1372147" y="1581382"/>
                    </a:lnTo>
                    <a:lnTo>
                      <a:pt x="1364666" y="1578662"/>
                    </a:lnTo>
                    <a:lnTo>
                      <a:pt x="1357186" y="1575942"/>
                    </a:lnTo>
                    <a:lnTo>
                      <a:pt x="1349931" y="1572769"/>
                    </a:lnTo>
                    <a:lnTo>
                      <a:pt x="1342677" y="1569142"/>
                    </a:lnTo>
                    <a:lnTo>
                      <a:pt x="1335423" y="1565289"/>
                    </a:lnTo>
                    <a:lnTo>
                      <a:pt x="1328396" y="1560756"/>
                    </a:lnTo>
                    <a:lnTo>
                      <a:pt x="1321369" y="1556223"/>
                    </a:lnTo>
                    <a:lnTo>
                      <a:pt x="1314568" y="1551237"/>
                    </a:lnTo>
                    <a:lnTo>
                      <a:pt x="1307994" y="1545797"/>
                    </a:lnTo>
                    <a:lnTo>
                      <a:pt x="1301420" y="1540130"/>
                    </a:lnTo>
                    <a:lnTo>
                      <a:pt x="1295299" y="1534011"/>
                    </a:lnTo>
                    <a:lnTo>
                      <a:pt x="921716" y="1160708"/>
                    </a:lnTo>
                    <a:lnTo>
                      <a:pt x="910835" y="1166827"/>
                    </a:lnTo>
                    <a:lnTo>
                      <a:pt x="899501" y="1172720"/>
                    </a:lnTo>
                    <a:lnTo>
                      <a:pt x="888166" y="1178160"/>
                    </a:lnTo>
                    <a:lnTo>
                      <a:pt x="876832" y="1183600"/>
                    </a:lnTo>
                    <a:lnTo>
                      <a:pt x="865498" y="1188586"/>
                    </a:lnTo>
                    <a:lnTo>
                      <a:pt x="853710" y="1193346"/>
                    </a:lnTo>
                    <a:lnTo>
                      <a:pt x="842375" y="1198106"/>
                    </a:lnTo>
                    <a:lnTo>
                      <a:pt x="830588" y="1202412"/>
                    </a:lnTo>
                    <a:lnTo>
                      <a:pt x="818573" y="1206492"/>
                    </a:lnTo>
                    <a:lnTo>
                      <a:pt x="807012" y="1210572"/>
                    </a:lnTo>
                    <a:lnTo>
                      <a:pt x="794997" y="1213972"/>
                    </a:lnTo>
                    <a:lnTo>
                      <a:pt x="783210" y="1217598"/>
                    </a:lnTo>
                    <a:lnTo>
                      <a:pt x="771195" y="1220545"/>
                    </a:lnTo>
                    <a:lnTo>
                      <a:pt x="758954" y="1223265"/>
                    </a:lnTo>
                    <a:lnTo>
                      <a:pt x="746939" y="1226211"/>
                    </a:lnTo>
                    <a:lnTo>
                      <a:pt x="734698" y="1228478"/>
                    </a:lnTo>
                    <a:lnTo>
                      <a:pt x="722457" y="1230518"/>
                    </a:lnTo>
                    <a:lnTo>
                      <a:pt x="710442" y="1232784"/>
                    </a:lnTo>
                    <a:lnTo>
                      <a:pt x="698201" y="1234371"/>
                    </a:lnTo>
                    <a:lnTo>
                      <a:pt x="685960" y="1235731"/>
                    </a:lnTo>
                    <a:lnTo>
                      <a:pt x="673719" y="1236864"/>
                    </a:lnTo>
                    <a:lnTo>
                      <a:pt x="661478" y="1237771"/>
                    </a:lnTo>
                    <a:lnTo>
                      <a:pt x="649010" y="1238451"/>
                    </a:lnTo>
                    <a:lnTo>
                      <a:pt x="636769" y="1239131"/>
                    </a:lnTo>
                    <a:lnTo>
                      <a:pt x="624527" y="1239357"/>
                    </a:lnTo>
                    <a:lnTo>
                      <a:pt x="612060" y="1239357"/>
                    </a:lnTo>
                    <a:lnTo>
                      <a:pt x="599818" y="1239131"/>
                    </a:lnTo>
                    <a:lnTo>
                      <a:pt x="587577" y="1238451"/>
                    </a:lnTo>
                    <a:lnTo>
                      <a:pt x="575109" y="1237544"/>
                    </a:lnTo>
                    <a:lnTo>
                      <a:pt x="562868" y="1236638"/>
                    </a:lnTo>
                    <a:lnTo>
                      <a:pt x="550627" y="1235504"/>
                    </a:lnTo>
                    <a:lnTo>
                      <a:pt x="538612" y="1233918"/>
                    </a:lnTo>
                    <a:lnTo>
                      <a:pt x="526145" y="1232331"/>
                    </a:lnTo>
                    <a:lnTo>
                      <a:pt x="513903" y="1230291"/>
                    </a:lnTo>
                    <a:lnTo>
                      <a:pt x="501889" y="1228025"/>
                    </a:lnTo>
                    <a:lnTo>
                      <a:pt x="489648" y="1225758"/>
                    </a:lnTo>
                    <a:lnTo>
                      <a:pt x="477633" y="1222811"/>
                    </a:lnTo>
                    <a:lnTo>
                      <a:pt x="465619" y="1219865"/>
                    </a:lnTo>
                    <a:lnTo>
                      <a:pt x="453604" y="1216918"/>
                    </a:lnTo>
                    <a:lnTo>
                      <a:pt x="441590" y="1213292"/>
                    </a:lnTo>
                    <a:lnTo>
                      <a:pt x="429802" y="1209665"/>
                    </a:lnTo>
                    <a:lnTo>
                      <a:pt x="418014" y="1205812"/>
                    </a:lnTo>
                    <a:lnTo>
                      <a:pt x="406453" y="1201506"/>
                    </a:lnTo>
                    <a:lnTo>
                      <a:pt x="394665" y="1197199"/>
                    </a:lnTo>
                    <a:lnTo>
                      <a:pt x="383104" y="1192440"/>
                    </a:lnTo>
                    <a:lnTo>
                      <a:pt x="371543" y="1187680"/>
                    </a:lnTo>
                    <a:lnTo>
                      <a:pt x="359982" y="1182467"/>
                    </a:lnTo>
                    <a:lnTo>
                      <a:pt x="348647" y="1177027"/>
                    </a:lnTo>
                    <a:lnTo>
                      <a:pt x="337313" y="1171360"/>
                    </a:lnTo>
                    <a:lnTo>
                      <a:pt x="326205" y="1165694"/>
                    </a:lnTo>
                    <a:lnTo>
                      <a:pt x="315097" y="1159574"/>
                    </a:lnTo>
                    <a:lnTo>
                      <a:pt x="304216" y="1153228"/>
                    </a:lnTo>
                    <a:lnTo>
                      <a:pt x="293109" y="1146655"/>
                    </a:lnTo>
                    <a:lnTo>
                      <a:pt x="282454" y="1139629"/>
                    </a:lnTo>
                    <a:lnTo>
                      <a:pt x="272026" y="1132602"/>
                    </a:lnTo>
                    <a:lnTo>
                      <a:pt x="261145" y="1125349"/>
                    </a:lnTo>
                    <a:lnTo>
                      <a:pt x="250944" y="1117643"/>
                    </a:lnTo>
                    <a:lnTo>
                      <a:pt x="240517" y="1109937"/>
                    </a:lnTo>
                    <a:lnTo>
                      <a:pt x="230316" y="1101777"/>
                    </a:lnTo>
                    <a:lnTo>
                      <a:pt x="220341" y="1093617"/>
                    </a:lnTo>
                    <a:lnTo>
                      <a:pt x="210367" y="1085004"/>
                    </a:lnTo>
                    <a:lnTo>
                      <a:pt x="200620" y="1076391"/>
                    </a:lnTo>
                    <a:lnTo>
                      <a:pt x="191099" y="1067099"/>
                    </a:lnTo>
                    <a:lnTo>
                      <a:pt x="181578" y="1057806"/>
                    </a:lnTo>
                    <a:lnTo>
                      <a:pt x="170470" y="1046473"/>
                    </a:lnTo>
                    <a:lnTo>
                      <a:pt x="159589" y="1034913"/>
                    </a:lnTo>
                    <a:lnTo>
                      <a:pt x="149161" y="1022901"/>
                    </a:lnTo>
                    <a:lnTo>
                      <a:pt x="139187" y="1010888"/>
                    </a:lnTo>
                    <a:lnTo>
                      <a:pt x="129213" y="998648"/>
                    </a:lnTo>
                    <a:lnTo>
                      <a:pt x="119918" y="985956"/>
                    </a:lnTo>
                    <a:lnTo>
                      <a:pt x="110851" y="973489"/>
                    </a:lnTo>
                    <a:lnTo>
                      <a:pt x="102237" y="960797"/>
                    </a:lnTo>
                    <a:lnTo>
                      <a:pt x="93849" y="947651"/>
                    </a:lnTo>
                    <a:lnTo>
                      <a:pt x="85688" y="934505"/>
                    </a:lnTo>
                    <a:lnTo>
                      <a:pt x="78208" y="921358"/>
                    </a:lnTo>
                    <a:lnTo>
                      <a:pt x="70954" y="907986"/>
                    </a:lnTo>
                    <a:lnTo>
                      <a:pt x="64153" y="894386"/>
                    </a:lnTo>
                    <a:lnTo>
                      <a:pt x="57579" y="880560"/>
                    </a:lnTo>
                    <a:lnTo>
                      <a:pt x="51232" y="866734"/>
                    </a:lnTo>
                    <a:lnTo>
                      <a:pt x="45338" y="852908"/>
                    </a:lnTo>
                    <a:lnTo>
                      <a:pt x="39897" y="838856"/>
                    </a:lnTo>
                    <a:lnTo>
                      <a:pt x="34910" y="824803"/>
                    </a:lnTo>
                    <a:lnTo>
                      <a:pt x="30150" y="810524"/>
                    </a:lnTo>
                    <a:lnTo>
                      <a:pt x="25616" y="796244"/>
                    </a:lnTo>
                    <a:lnTo>
                      <a:pt x="21535" y="781738"/>
                    </a:lnTo>
                    <a:lnTo>
                      <a:pt x="17682" y="767232"/>
                    </a:lnTo>
                    <a:lnTo>
                      <a:pt x="14508" y="752726"/>
                    </a:lnTo>
                    <a:lnTo>
                      <a:pt x="11334" y="738220"/>
                    </a:lnTo>
                    <a:lnTo>
                      <a:pt x="8841" y="723487"/>
                    </a:lnTo>
                    <a:lnTo>
                      <a:pt x="6574" y="708755"/>
                    </a:lnTo>
                    <a:lnTo>
                      <a:pt x="4307" y="694022"/>
                    </a:lnTo>
                    <a:lnTo>
                      <a:pt x="2947" y="679289"/>
                    </a:lnTo>
                    <a:lnTo>
                      <a:pt x="1587" y="664330"/>
                    </a:lnTo>
                    <a:lnTo>
                      <a:pt x="680" y="649597"/>
                    </a:lnTo>
                    <a:lnTo>
                      <a:pt x="227" y="634638"/>
                    </a:lnTo>
                    <a:lnTo>
                      <a:pt x="0" y="619905"/>
                    </a:lnTo>
                    <a:lnTo>
                      <a:pt x="227" y="604946"/>
                    </a:lnTo>
                    <a:lnTo>
                      <a:pt x="680" y="589987"/>
                    </a:lnTo>
                    <a:lnTo>
                      <a:pt x="1587" y="575254"/>
                    </a:lnTo>
                    <a:lnTo>
                      <a:pt x="2947" y="560295"/>
                    </a:lnTo>
                    <a:lnTo>
                      <a:pt x="4307" y="545562"/>
                    </a:lnTo>
                    <a:lnTo>
                      <a:pt x="6574" y="530830"/>
                    </a:lnTo>
                    <a:lnTo>
                      <a:pt x="8841" y="516097"/>
                    </a:lnTo>
                    <a:lnTo>
                      <a:pt x="11334" y="501364"/>
                    </a:lnTo>
                    <a:lnTo>
                      <a:pt x="14508" y="486858"/>
                    </a:lnTo>
                    <a:lnTo>
                      <a:pt x="17682" y="472352"/>
                    </a:lnTo>
                    <a:lnTo>
                      <a:pt x="21535" y="457846"/>
                    </a:lnTo>
                    <a:lnTo>
                      <a:pt x="25616" y="443340"/>
                    </a:lnTo>
                    <a:lnTo>
                      <a:pt x="30150" y="429061"/>
                    </a:lnTo>
                    <a:lnTo>
                      <a:pt x="34910" y="414781"/>
                    </a:lnTo>
                    <a:lnTo>
                      <a:pt x="39897" y="400502"/>
                    </a:lnTo>
                    <a:lnTo>
                      <a:pt x="45338" y="386449"/>
                    </a:lnTo>
                    <a:lnTo>
                      <a:pt x="51232" y="372850"/>
                    </a:lnTo>
                    <a:lnTo>
                      <a:pt x="57579" y="359024"/>
                    </a:lnTo>
                    <a:lnTo>
                      <a:pt x="64153" y="345198"/>
                    </a:lnTo>
                    <a:lnTo>
                      <a:pt x="70954" y="331599"/>
                    </a:lnTo>
                    <a:lnTo>
                      <a:pt x="78208" y="318226"/>
                    </a:lnTo>
                    <a:lnTo>
                      <a:pt x="85688" y="304853"/>
                    </a:lnTo>
                    <a:lnTo>
                      <a:pt x="93849" y="291934"/>
                    </a:lnTo>
                    <a:lnTo>
                      <a:pt x="102237" y="278788"/>
                    </a:lnTo>
                    <a:lnTo>
                      <a:pt x="110851" y="266095"/>
                    </a:lnTo>
                    <a:lnTo>
                      <a:pt x="119918" y="253402"/>
                    </a:lnTo>
                    <a:lnTo>
                      <a:pt x="129213" y="240936"/>
                    </a:lnTo>
                    <a:lnTo>
                      <a:pt x="139187" y="228697"/>
                    </a:lnTo>
                    <a:lnTo>
                      <a:pt x="149161" y="216457"/>
                    </a:lnTo>
                    <a:lnTo>
                      <a:pt x="159589" y="204671"/>
                    </a:lnTo>
                    <a:lnTo>
                      <a:pt x="170470" y="193111"/>
                    </a:lnTo>
                    <a:lnTo>
                      <a:pt x="181578" y="181779"/>
                    </a:lnTo>
                    <a:lnTo>
                      <a:pt x="193139" y="170446"/>
                    </a:lnTo>
                    <a:lnTo>
                      <a:pt x="204473" y="159793"/>
                    </a:lnTo>
                    <a:lnTo>
                      <a:pt x="216488" y="149140"/>
                    </a:lnTo>
                    <a:lnTo>
                      <a:pt x="228729" y="139167"/>
                    </a:lnTo>
                    <a:lnTo>
                      <a:pt x="240743" y="129421"/>
                    </a:lnTo>
                    <a:lnTo>
                      <a:pt x="253438" y="119901"/>
                    </a:lnTo>
                    <a:lnTo>
                      <a:pt x="266133" y="110835"/>
                    </a:lnTo>
                    <a:lnTo>
                      <a:pt x="278600" y="102222"/>
                    </a:lnTo>
                    <a:lnTo>
                      <a:pt x="291748" y="93836"/>
                    </a:lnTo>
                    <a:lnTo>
                      <a:pt x="304896" y="85903"/>
                    </a:lnTo>
                    <a:lnTo>
                      <a:pt x="318271" y="78423"/>
                    </a:lnTo>
                    <a:lnTo>
                      <a:pt x="331646" y="71170"/>
                    </a:lnTo>
                    <a:lnTo>
                      <a:pt x="345020" y="64144"/>
                    </a:lnTo>
                    <a:lnTo>
                      <a:pt x="358848" y="57571"/>
                    </a:lnTo>
                    <a:lnTo>
                      <a:pt x="372676" y="51451"/>
                    </a:lnTo>
                    <a:lnTo>
                      <a:pt x="386504" y="45558"/>
                    </a:lnTo>
                    <a:lnTo>
                      <a:pt x="400559" y="40118"/>
                    </a:lnTo>
                    <a:lnTo>
                      <a:pt x="414840" y="34905"/>
                    </a:lnTo>
                    <a:lnTo>
                      <a:pt x="429122" y="30146"/>
                    </a:lnTo>
                    <a:lnTo>
                      <a:pt x="443403" y="25839"/>
                    </a:lnTo>
                    <a:lnTo>
                      <a:pt x="457911" y="21533"/>
                    </a:lnTo>
                    <a:lnTo>
                      <a:pt x="472419" y="17906"/>
                    </a:lnTo>
                    <a:lnTo>
                      <a:pt x="486927" y="14506"/>
                    </a:lnTo>
                    <a:lnTo>
                      <a:pt x="501435" y="11560"/>
                    </a:lnTo>
                    <a:lnTo>
                      <a:pt x="515944" y="8840"/>
                    </a:lnTo>
                    <a:lnTo>
                      <a:pt x="530678" y="6573"/>
                    </a:lnTo>
                    <a:lnTo>
                      <a:pt x="545413" y="4533"/>
                    </a:lnTo>
                    <a:lnTo>
                      <a:pt x="560148" y="3173"/>
                    </a:lnTo>
                    <a:lnTo>
                      <a:pt x="575109" y="1587"/>
                    </a:lnTo>
                    <a:lnTo>
                      <a:pt x="589844" y="907"/>
                    </a:lnTo>
                    <a:lnTo>
                      <a:pt x="604806" y="227"/>
                    </a:lnTo>
                    <a:lnTo>
                      <a:pt x="61954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600">
                  <a:solidFill>
                    <a:srgbClr val="FFFFFF"/>
                  </a:solidFill>
                  <a:cs typeface="+mn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047042" y="3481977"/>
              <a:ext cx="974725" cy="1009650"/>
              <a:chOff x="3104194" y="3481977"/>
              <a:chExt cx="974725" cy="1009650"/>
            </a:xfrm>
          </p:grpSpPr>
          <p:sp>
            <p:nvSpPr>
              <p:cNvPr id="9" name="MH_Other_3"/>
              <p:cNvSpPr/>
              <p:nvPr>
                <p:custDataLst>
                  <p:tags r:id="rId1"/>
                </p:custDataLst>
              </p:nvPr>
            </p:nvSpPr>
            <p:spPr>
              <a:xfrm>
                <a:off x="3239131" y="3621677"/>
                <a:ext cx="704850" cy="73025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0" name="MH_Other_4"/>
              <p:cNvSpPr/>
              <p:nvPr>
                <p:custDataLst>
                  <p:tags r:id="rId2"/>
                </p:custDataLst>
              </p:nvPr>
            </p:nvSpPr>
            <p:spPr>
              <a:xfrm>
                <a:off x="3104194" y="3481977"/>
                <a:ext cx="974725" cy="1009650"/>
              </a:xfrm>
              <a:custGeom>
                <a:avLst/>
                <a:gdLst>
                  <a:gd name="connsiteX0" fmla="*/ 743029 w 757237"/>
                  <a:gd name="connsiteY0" fmla="*/ 463225 h 783577"/>
                  <a:gd name="connsiteX1" fmla="*/ 757237 w 757237"/>
                  <a:gd name="connsiteY1" fmla="*/ 463225 h 783577"/>
                  <a:gd name="connsiteX2" fmla="*/ 757237 w 757237"/>
                  <a:gd name="connsiteY2" fmla="*/ 783577 h 783577"/>
                  <a:gd name="connsiteX3" fmla="*/ 450056 w 757237"/>
                  <a:gd name="connsiteY3" fmla="*/ 783577 h 783577"/>
                  <a:gd name="connsiteX4" fmla="*/ 450056 w 757237"/>
                  <a:gd name="connsiteY4" fmla="*/ 768874 h 783577"/>
                  <a:gd name="connsiteX5" fmla="*/ 743029 w 757237"/>
                  <a:gd name="connsiteY5" fmla="*/ 768874 h 783577"/>
                  <a:gd name="connsiteX6" fmla="*/ 0 w 757237"/>
                  <a:gd name="connsiteY6" fmla="*/ 463225 h 783577"/>
                  <a:gd name="connsiteX7" fmla="*/ 14207 w 757237"/>
                  <a:gd name="connsiteY7" fmla="*/ 463225 h 783577"/>
                  <a:gd name="connsiteX8" fmla="*/ 14207 w 757237"/>
                  <a:gd name="connsiteY8" fmla="*/ 768874 h 783577"/>
                  <a:gd name="connsiteX9" fmla="*/ 307181 w 757237"/>
                  <a:gd name="connsiteY9" fmla="*/ 768874 h 783577"/>
                  <a:gd name="connsiteX10" fmla="*/ 307181 w 757237"/>
                  <a:gd name="connsiteY10" fmla="*/ 783577 h 783577"/>
                  <a:gd name="connsiteX11" fmla="*/ 0 w 757237"/>
                  <a:gd name="connsiteY11" fmla="*/ 783577 h 783577"/>
                  <a:gd name="connsiteX12" fmla="*/ 450056 w 757237"/>
                  <a:gd name="connsiteY12" fmla="*/ 0 h 783577"/>
                  <a:gd name="connsiteX13" fmla="*/ 757237 w 757237"/>
                  <a:gd name="connsiteY13" fmla="*/ 0 h 783577"/>
                  <a:gd name="connsiteX14" fmla="*/ 757237 w 757237"/>
                  <a:gd name="connsiteY14" fmla="*/ 320350 h 783577"/>
                  <a:gd name="connsiteX15" fmla="*/ 743029 w 757237"/>
                  <a:gd name="connsiteY15" fmla="*/ 320350 h 783577"/>
                  <a:gd name="connsiteX16" fmla="*/ 743029 w 757237"/>
                  <a:gd name="connsiteY16" fmla="*/ 14702 h 783577"/>
                  <a:gd name="connsiteX17" fmla="*/ 450056 w 757237"/>
                  <a:gd name="connsiteY17" fmla="*/ 14702 h 783577"/>
                  <a:gd name="connsiteX18" fmla="*/ 0 w 757237"/>
                  <a:gd name="connsiteY18" fmla="*/ 0 h 783577"/>
                  <a:gd name="connsiteX19" fmla="*/ 307181 w 757237"/>
                  <a:gd name="connsiteY19" fmla="*/ 0 h 783577"/>
                  <a:gd name="connsiteX20" fmla="*/ 307181 w 757237"/>
                  <a:gd name="connsiteY20" fmla="*/ 14702 h 783577"/>
                  <a:gd name="connsiteX21" fmla="*/ 14207 w 757237"/>
                  <a:gd name="connsiteY21" fmla="*/ 14702 h 783577"/>
                  <a:gd name="connsiteX22" fmla="*/ 14207 w 757237"/>
                  <a:gd name="connsiteY22" fmla="*/ 320350 h 783577"/>
                  <a:gd name="connsiteX23" fmla="*/ 0 w 757237"/>
                  <a:gd name="connsiteY23" fmla="*/ 320350 h 78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7237" h="783577">
                    <a:moveTo>
                      <a:pt x="743029" y="463225"/>
                    </a:moveTo>
                    <a:lnTo>
                      <a:pt x="757237" y="463225"/>
                    </a:lnTo>
                    <a:lnTo>
                      <a:pt x="757237" y="783577"/>
                    </a:lnTo>
                    <a:lnTo>
                      <a:pt x="450056" y="783577"/>
                    </a:lnTo>
                    <a:lnTo>
                      <a:pt x="450056" y="768874"/>
                    </a:lnTo>
                    <a:lnTo>
                      <a:pt x="743029" y="768874"/>
                    </a:lnTo>
                    <a:close/>
                    <a:moveTo>
                      <a:pt x="0" y="463225"/>
                    </a:moveTo>
                    <a:lnTo>
                      <a:pt x="14207" y="463225"/>
                    </a:lnTo>
                    <a:lnTo>
                      <a:pt x="14207" y="768874"/>
                    </a:lnTo>
                    <a:lnTo>
                      <a:pt x="307181" y="768874"/>
                    </a:lnTo>
                    <a:lnTo>
                      <a:pt x="307181" y="783577"/>
                    </a:lnTo>
                    <a:lnTo>
                      <a:pt x="0" y="783577"/>
                    </a:lnTo>
                    <a:close/>
                    <a:moveTo>
                      <a:pt x="450056" y="0"/>
                    </a:moveTo>
                    <a:lnTo>
                      <a:pt x="757237" y="0"/>
                    </a:lnTo>
                    <a:lnTo>
                      <a:pt x="757237" y="320350"/>
                    </a:lnTo>
                    <a:lnTo>
                      <a:pt x="743029" y="320350"/>
                    </a:lnTo>
                    <a:lnTo>
                      <a:pt x="743029" y="14702"/>
                    </a:lnTo>
                    <a:lnTo>
                      <a:pt x="450056" y="14702"/>
                    </a:lnTo>
                    <a:close/>
                    <a:moveTo>
                      <a:pt x="0" y="0"/>
                    </a:moveTo>
                    <a:lnTo>
                      <a:pt x="307181" y="0"/>
                    </a:lnTo>
                    <a:lnTo>
                      <a:pt x="307181" y="14702"/>
                    </a:lnTo>
                    <a:lnTo>
                      <a:pt x="14207" y="14702"/>
                    </a:lnTo>
                    <a:lnTo>
                      <a:pt x="14207" y="320350"/>
                    </a:lnTo>
                    <a:lnTo>
                      <a:pt x="0" y="320350"/>
                    </a:lnTo>
                    <a:close/>
                  </a:path>
                </a:pathLst>
              </a:custGeom>
              <a:solidFill>
                <a:srgbClr val="20517C"/>
              </a:solidFill>
              <a:ln>
                <a:solidFill>
                  <a:schemeClr val="accent2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cs typeface="+mn-ea"/>
                </a:endParaRPr>
              </a:p>
            </p:txBody>
          </p:sp>
          <p:sp>
            <p:nvSpPr>
              <p:cNvPr id="11" name="MH_Other_6"/>
              <p:cNvSpPr>
                <a:spLocks noChangeAspec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404232" y="3789952"/>
                <a:ext cx="396875" cy="393700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600">
                  <a:solidFill>
                    <a:srgbClr val="FFFFFF"/>
                  </a:solidFill>
                  <a:cs typeface="+mn-ea"/>
                </a:endParaRPr>
              </a:p>
            </p:txBody>
          </p:sp>
        </p:grp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2213995" y="2241462"/>
            <a:ext cx="8761238" cy="641526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爬取</a:t>
            </a:r>
            <a:r>
              <a:rPr lang="en-US" altLang="zh-TW" dirty="0"/>
              <a:t>PTT</a:t>
            </a:r>
            <a:r>
              <a:rPr lang="zh-TW" altLang="zh-TW" dirty="0"/>
              <a:t>上</a:t>
            </a:r>
            <a:r>
              <a:rPr lang="en-US" altLang="zh-TW" dirty="0"/>
              <a:t>PlayStation(PS</a:t>
            </a:r>
            <a:r>
              <a:rPr lang="zh-TW" altLang="zh-TW" dirty="0"/>
              <a:t>遊戲機</a:t>
            </a:r>
            <a:r>
              <a:rPr lang="en-US" altLang="zh-TW" dirty="0"/>
              <a:t>)</a:t>
            </a:r>
            <a:r>
              <a:rPr lang="zh-TW" altLang="zh-TW" dirty="0"/>
              <a:t>看板上</a:t>
            </a:r>
            <a:r>
              <a:rPr lang="en-US" altLang="zh-TW" dirty="0"/>
              <a:t>2022/01/01~2022/12/31</a:t>
            </a:r>
            <a:r>
              <a:rPr lang="zh-TW" altLang="zh-TW" dirty="0"/>
              <a:t>的文章。</a:t>
            </a:r>
            <a:endParaRPr lang="en-US" altLang="zh-TW" dirty="0"/>
          </a:p>
          <a:p>
            <a:r>
              <a:rPr lang="zh-TW" altLang="zh-TW" dirty="0"/>
              <a:t>計有</a:t>
            </a:r>
            <a:r>
              <a:rPr lang="en-US" altLang="zh-TW" dirty="0"/>
              <a:t>2302</a:t>
            </a:r>
            <a:r>
              <a:rPr lang="zh-TW" altLang="zh-TW" dirty="0"/>
              <a:t>筆資料。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2204193" y="1937326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en-US" altLang="zh-CN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PTT</a:t>
            </a: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爬蟲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CB3008E-2B10-4F2A-9B25-E1D9EBBAE579}"/>
              </a:ext>
            </a:extLst>
          </p:cNvPr>
          <p:cNvSpPr txBox="1"/>
          <p:nvPr/>
        </p:nvSpPr>
        <p:spPr>
          <a:xfrm>
            <a:off x="4189009" y="3545807"/>
            <a:ext cx="8761238" cy="616712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篩選</a:t>
            </a:r>
            <a:r>
              <a:rPr lang="en-US" altLang="zh-TW" dirty="0" err="1"/>
              <a:t>system_id</a:t>
            </a:r>
            <a:r>
              <a:rPr lang="zh-TW" altLang="zh-TW" dirty="0"/>
              <a:t>、</a:t>
            </a:r>
            <a:r>
              <a:rPr lang="en-US" altLang="zh-TW" dirty="0" err="1"/>
              <a:t>artPoster</a:t>
            </a:r>
            <a:r>
              <a:rPr lang="zh-TW" altLang="zh-TW" dirty="0"/>
              <a:t>欄位，取得貼文者資訊。</a:t>
            </a:r>
          </a:p>
          <a:p>
            <a:pPr>
              <a:lnSpc>
                <a:spcPct val="120000"/>
              </a:lnSpc>
            </a:pP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5DCF3BF-21FE-46DE-943C-991C2F28A8C5}"/>
              </a:ext>
            </a:extLst>
          </p:cNvPr>
          <p:cNvSpPr txBox="1"/>
          <p:nvPr/>
        </p:nvSpPr>
        <p:spPr>
          <a:xfrm>
            <a:off x="4179207" y="3241671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欄位篩選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-LINE 1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AAF076E3-B4A5-9C37-9599-362F108BBF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42" b="66899" l="1859" r="62454">
                        <a14:foregroundMark x1="4585" y1="13937" x2="6196" y2="9059"/>
                        <a14:foregroundMark x1="23172" y1="57143" x2="26642" y2="65505"/>
                        <a14:foregroundMark x1="26642" y1="65505" x2="21190" y2="54007"/>
                        <a14:foregroundMark x1="21190" y1="54007" x2="24411" y2="63415"/>
                        <a14:foregroundMark x1="24411" y1="63415" x2="19331" y2="57840"/>
                        <a14:foregroundMark x1="8674" y1="6620" x2="3098" y2="5923"/>
                        <a14:foregroundMark x1="3098" y1="5923" x2="1859" y2="16028"/>
                        <a14:foregroundMark x1="53903" y1="57143" x2="62330" y2="66551"/>
                        <a14:foregroundMark x1="62330" y1="66551" x2="51053" y2="59930"/>
                        <a14:foregroundMark x1="51053" y1="59930" x2="9294" y2="57491"/>
                        <a14:foregroundMark x1="9294" y1="57491" x2="5204" y2="52613"/>
                        <a14:foregroundMark x1="5204" y1="52613" x2="4213" y2="17073"/>
                        <a14:foregroundMark x1="4213" y1="17073" x2="7435" y2="48084"/>
                        <a14:foregroundMark x1="7435" y1="48084" x2="15613" y2="62718"/>
                        <a14:foregroundMark x1="15613" y1="62718" x2="19455" y2="63415"/>
                        <a14:foregroundMark x1="4957" y1="36585" x2="6691" y2="59582"/>
                        <a14:foregroundMark x1="6691" y1="59582" x2="7683" y2="56794"/>
                        <a14:foregroundMark x1="7063" y1="4530" x2="12763" y2="6272"/>
                        <a14:foregroundMark x1="12763" y1="6272" x2="11896" y2="12892"/>
                        <a14:foregroundMark x1="6196" y1="17770" x2="6815" y2="33101"/>
                        <a14:foregroundMark x1="6815" y1="33101" x2="6691" y2="36237"/>
                        <a14:foregroundMark x1="7311" y1="18467" x2="7187" y2="47387"/>
                        <a14:foregroundMark x1="4833" y1="58885" x2="8302" y2="61672"/>
                        <a14:foregroundMark x1="5700" y1="60976" x2="8055" y2="63066"/>
                        <a14:foregroundMark x1="7435" y1="60279" x2="14870" y2="62369"/>
                        <a14:foregroundMark x1="28377" y1="60976" x2="34325" y2="62369"/>
                        <a14:foregroundMark x1="34325" y1="62369" x2="40644" y2="62369"/>
                        <a14:foregroundMark x1="40644" y1="62369" x2="52664" y2="62369"/>
                        <a14:foregroundMark x1="25651" y1="54355" x2="31475" y2="54007"/>
                        <a14:foregroundMark x1="27261" y1="53310" x2="18463" y2="52962"/>
                        <a14:foregroundMark x1="18959" y1="52613" x2="15613" y2="51568"/>
                        <a14:foregroundMark x1="27014" y1="62718" x2="28872" y2="66551"/>
                        <a14:foregroundMark x1="30112" y1="65505" x2="31970" y2="67247"/>
                        <a14:foregroundMark x1="53656" y1="50871" x2="54399" y2="56446"/>
                        <a14:foregroundMark x1="57993" y1="51220" x2="57869" y2="56446"/>
                        <a14:foregroundMark x1="59851" y1="51220" x2="59975" y2="56446"/>
                        <a14:foregroundMark x1="61586" y1="55052" x2="61090" y2="57840"/>
                        <a14:foregroundMark x1="62577" y1="56446" x2="62082" y2="60279"/>
                        <a14:foregroundMark x1="38042" y1="49826" x2="35316" y2="53659"/>
                        <a14:foregroundMark x1="26766" y1="51220" x2="27138" y2="55401"/>
                        <a14:foregroundMark x1="26766" y1="48780" x2="23048" y2="53310"/>
                        <a14:foregroundMark x1="22924" y1="50523" x2="21685" y2="53310"/>
                        <a14:foregroundMark x1="20694" y1="48780" x2="18463" y2="53310"/>
                        <a14:foregroundMark x1="20198" y1="50871" x2="19827" y2="52613"/>
                        <a14:foregroundMark x1="18216" y1="49826" x2="17596" y2="54704"/>
                        <a14:foregroundMark x1="52045" y1="68293" x2="59727" y2="70035"/>
                        <a14:foregroundMark x1="59727" y1="70035" x2="63073" y2="55052"/>
                        <a14:foregroundMark x1="63073" y1="55052" x2="55143" y2="49826"/>
                        <a14:foregroundMark x1="55143" y1="49826" x2="48203" y2="62021"/>
                        <a14:foregroundMark x1="48203" y1="62021" x2="17720" y2="70035"/>
                        <a14:foregroundMark x1="17720" y1="70035" x2="17596" y2="53659"/>
                        <a14:foregroundMark x1="17596" y1="53659" x2="24535" y2="54704"/>
                        <a14:foregroundMark x1="24535" y1="54704" x2="16481" y2="62718"/>
                        <a14:foregroundMark x1="16481" y1="62718" x2="26146" y2="42509"/>
                        <a14:foregroundMark x1="26146" y1="42509" x2="14250" y2="49826"/>
                        <a14:foregroundMark x1="14250" y1="49826" x2="8922" y2="45645"/>
                        <a14:foregroundMark x1="8922" y1="45645" x2="7559" y2="67596"/>
                        <a14:foregroundMark x1="7559" y1="67596" x2="5204" y2="46341"/>
                        <a14:foregroundMark x1="5204" y1="46341" x2="5824" y2="12892"/>
                        <a14:foregroundMark x1="5824" y1="12892" x2="12020" y2="5923"/>
                        <a14:foregroundMark x1="12020" y1="5923" x2="4833" y2="4530"/>
                        <a14:foregroundMark x1="4833" y1="4530" x2="620" y2="18118"/>
                        <a14:foregroundMark x1="620" y1="18118" x2="9913" y2="5575"/>
                        <a14:foregroundMark x1="9913" y1="5575" x2="3346" y2="3484"/>
                        <a14:foregroundMark x1="3346" y1="3484" x2="8922" y2="1742"/>
                        <a14:foregroundMark x1="8922" y1="1742" x2="11029" y2="17422"/>
                        <a14:foregroundMark x1="11029" y1="17422" x2="3098" y2="27875"/>
                        <a14:foregroundMark x1="3098" y1="27875" x2="9418" y2="29965"/>
                      </a14:backgroundRemoval>
                    </a14:imgEffect>
                  </a14:imgLayer>
                </a14:imgProps>
              </a:ext>
            </a:extLst>
          </a:blip>
          <a:srcRect r="31823" b="27419"/>
          <a:stretch/>
        </p:blipFill>
        <p:spPr>
          <a:xfrm>
            <a:off x="917379" y="3383814"/>
            <a:ext cx="7804114" cy="29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979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2213995" y="2241462"/>
            <a:ext cx="8761238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不保留本文內容，取得相對的留言資料，共計</a:t>
            </a:r>
            <a:r>
              <a:rPr lang="en-US" altLang="zh-TW" dirty="0"/>
              <a:t>157973</a:t>
            </a:r>
            <a:r>
              <a:rPr lang="zh-TW" altLang="zh-TW" dirty="0"/>
              <a:t>筆留言。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2204193" y="1937326"/>
            <a:ext cx="3327012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lvl="0"/>
            <a:r>
              <a:rPr lang="zh-TW" altLang="zh-TW" b="1" dirty="0"/>
              <a:t>留言萃取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CB3008E-2B10-4F2A-9B25-E1D9EBBAE579}"/>
              </a:ext>
            </a:extLst>
          </p:cNvPr>
          <p:cNvSpPr txBox="1"/>
          <p:nvPr/>
        </p:nvSpPr>
        <p:spPr>
          <a:xfrm>
            <a:off x="2202852" y="3800287"/>
            <a:ext cx="8761238" cy="616712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篩選</a:t>
            </a:r>
            <a:r>
              <a:rPr lang="en-US" altLang="zh-TW" dirty="0" err="1"/>
              <a:t>system_id</a:t>
            </a:r>
            <a:r>
              <a:rPr lang="zh-TW" altLang="zh-TW" dirty="0"/>
              <a:t>、</a:t>
            </a:r>
            <a:r>
              <a:rPr lang="en-US" altLang="zh-TW" dirty="0" err="1"/>
              <a:t>comment_idx</a:t>
            </a:r>
            <a:r>
              <a:rPr lang="zh-TW" altLang="zh-TW" dirty="0"/>
              <a:t>、</a:t>
            </a:r>
            <a:r>
              <a:rPr lang="en-US" altLang="zh-TW" dirty="0" err="1"/>
              <a:t>cmtPoster</a:t>
            </a:r>
            <a:r>
              <a:rPr lang="zh-TW" altLang="zh-TW" dirty="0"/>
              <a:t>欄位，取得留言者資訊。</a:t>
            </a:r>
          </a:p>
          <a:p>
            <a:pPr>
              <a:lnSpc>
                <a:spcPct val="120000"/>
              </a:lnSpc>
            </a:pP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5DCF3BF-21FE-46DE-943C-991C2F28A8C5}"/>
              </a:ext>
            </a:extLst>
          </p:cNvPr>
          <p:cNvSpPr txBox="1"/>
          <p:nvPr/>
        </p:nvSpPr>
        <p:spPr>
          <a:xfrm>
            <a:off x="2193050" y="3496151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欄位篩選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-LINE 2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7DC00ECB-B217-53C1-3588-05231A986328}"/>
              </a:ext>
            </a:extLst>
          </p:cNvPr>
          <p:cNvSpPr txBox="1"/>
          <p:nvPr/>
        </p:nvSpPr>
        <p:spPr>
          <a:xfrm>
            <a:off x="2223797" y="5183819"/>
            <a:ext cx="8761238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將貼文者篩選資料與留言者篩選資料以</a:t>
            </a:r>
            <a:r>
              <a:rPr lang="en-US" altLang="zh-TW" dirty="0" err="1"/>
              <a:t>system_id</a:t>
            </a:r>
            <a:r>
              <a:rPr lang="zh-TW" altLang="zh-TW" dirty="0"/>
              <a:t>為鍵值，進行資料合併。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0F456EB7-7761-E46F-55CB-EB4A597D53BC}"/>
              </a:ext>
            </a:extLst>
          </p:cNvPr>
          <p:cNvSpPr txBox="1"/>
          <p:nvPr/>
        </p:nvSpPr>
        <p:spPr>
          <a:xfrm>
            <a:off x="2213995" y="4879683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合併資料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9F1C800-253F-CDF2-06F5-E3969AE935DE}"/>
              </a:ext>
            </a:extLst>
          </p:cNvPr>
          <p:cNvGrpSpPr/>
          <p:nvPr/>
        </p:nvGrpSpPr>
        <p:grpSpPr>
          <a:xfrm>
            <a:off x="1104333" y="1897688"/>
            <a:ext cx="974725" cy="3851945"/>
            <a:chOff x="1104333" y="1897688"/>
            <a:chExt cx="974725" cy="3851945"/>
          </a:xfrm>
        </p:grpSpPr>
        <p:grpSp>
          <p:nvGrpSpPr>
            <p:cNvPr id="2" name="组合 1"/>
            <p:cNvGrpSpPr/>
            <p:nvPr/>
          </p:nvGrpSpPr>
          <p:grpSpPr>
            <a:xfrm>
              <a:off x="1104333" y="1897688"/>
              <a:ext cx="974725" cy="2428094"/>
              <a:chOff x="1081830" y="2290763"/>
              <a:chExt cx="974725" cy="2428094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081830" y="2290763"/>
                <a:ext cx="974725" cy="1009650"/>
                <a:chOff x="1138982" y="2290763"/>
                <a:chExt cx="974725" cy="1009650"/>
              </a:xfrm>
            </p:grpSpPr>
            <p:sp>
              <p:nvSpPr>
                <p:cNvPr id="5" name="MH_Other_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273919" y="2430463"/>
                  <a:ext cx="704850" cy="730250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60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6" name="MH_Other_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138982" y="2290763"/>
                  <a:ext cx="974725" cy="1009650"/>
                </a:xfrm>
                <a:custGeom>
                  <a:avLst/>
                  <a:gdLst>
                    <a:gd name="connsiteX0" fmla="*/ 743029 w 757237"/>
                    <a:gd name="connsiteY0" fmla="*/ 463225 h 783577"/>
                    <a:gd name="connsiteX1" fmla="*/ 757237 w 757237"/>
                    <a:gd name="connsiteY1" fmla="*/ 463225 h 783577"/>
                    <a:gd name="connsiteX2" fmla="*/ 757237 w 757237"/>
                    <a:gd name="connsiteY2" fmla="*/ 783577 h 783577"/>
                    <a:gd name="connsiteX3" fmla="*/ 450056 w 757237"/>
                    <a:gd name="connsiteY3" fmla="*/ 783577 h 783577"/>
                    <a:gd name="connsiteX4" fmla="*/ 450056 w 757237"/>
                    <a:gd name="connsiteY4" fmla="*/ 768874 h 783577"/>
                    <a:gd name="connsiteX5" fmla="*/ 743029 w 757237"/>
                    <a:gd name="connsiteY5" fmla="*/ 768874 h 783577"/>
                    <a:gd name="connsiteX6" fmla="*/ 0 w 757237"/>
                    <a:gd name="connsiteY6" fmla="*/ 463225 h 783577"/>
                    <a:gd name="connsiteX7" fmla="*/ 14207 w 757237"/>
                    <a:gd name="connsiteY7" fmla="*/ 463225 h 783577"/>
                    <a:gd name="connsiteX8" fmla="*/ 14207 w 757237"/>
                    <a:gd name="connsiteY8" fmla="*/ 768874 h 783577"/>
                    <a:gd name="connsiteX9" fmla="*/ 307181 w 757237"/>
                    <a:gd name="connsiteY9" fmla="*/ 768874 h 783577"/>
                    <a:gd name="connsiteX10" fmla="*/ 307181 w 757237"/>
                    <a:gd name="connsiteY10" fmla="*/ 783577 h 783577"/>
                    <a:gd name="connsiteX11" fmla="*/ 0 w 757237"/>
                    <a:gd name="connsiteY11" fmla="*/ 783577 h 783577"/>
                    <a:gd name="connsiteX12" fmla="*/ 450056 w 757237"/>
                    <a:gd name="connsiteY12" fmla="*/ 0 h 783577"/>
                    <a:gd name="connsiteX13" fmla="*/ 757237 w 757237"/>
                    <a:gd name="connsiteY13" fmla="*/ 0 h 783577"/>
                    <a:gd name="connsiteX14" fmla="*/ 757237 w 757237"/>
                    <a:gd name="connsiteY14" fmla="*/ 320350 h 783577"/>
                    <a:gd name="connsiteX15" fmla="*/ 743029 w 757237"/>
                    <a:gd name="connsiteY15" fmla="*/ 320350 h 783577"/>
                    <a:gd name="connsiteX16" fmla="*/ 743029 w 757237"/>
                    <a:gd name="connsiteY16" fmla="*/ 14702 h 783577"/>
                    <a:gd name="connsiteX17" fmla="*/ 450056 w 757237"/>
                    <a:gd name="connsiteY17" fmla="*/ 14702 h 783577"/>
                    <a:gd name="connsiteX18" fmla="*/ 0 w 757237"/>
                    <a:gd name="connsiteY18" fmla="*/ 0 h 783577"/>
                    <a:gd name="connsiteX19" fmla="*/ 307181 w 757237"/>
                    <a:gd name="connsiteY19" fmla="*/ 0 h 783577"/>
                    <a:gd name="connsiteX20" fmla="*/ 307181 w 757237"/>
                    <a:gd name="connsiteY20" fmla="*/ 14702 h 783577"/>
                    <a:gd name="connsiteX21" fmla="*/ 14207 w 757237"/>
                    <a:gd name="connsiteY21" fmla="*/ 14702 h 783577"/>
                    <a:gd name="connsiteX22" fmla="*/ 14207 w 757237"/>
                    <a:gd name="connsiteY22" fmla="*/ 320350 h 783577"/>
                    <a:gd name="connsiteX23" fmla="*/ 0 w 757237"/>
                    <a:gd name="connsiteY23" fmla="*/ 320350 h 78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57237" h="783577">
                      <a:moveTo>
                        <a:pt x="743029" y="463225"/>
                      </a:moveTo>
                      <a:lnTo>
                        <a:pt x="757237" y="463225"/>
                      </a:lnTo>
                      <a:lnTo>
                        <a:pt x="757237" y="783577"/>
                      </a:lnTo>
                      <a:lnTo>
                        <a:pt x="450056" y="783577"/>
                      </a:lnTo>
                      <a:lnTo>
                        <a:pt x="450056" y="768874"/>
                      </a:lnTo>
                      <a:lnTo>
                        <a:pt x="743029" y="768874"/>
                      </a:lnTo>
                      <a:close/>
                      <a:moveTo>
                        <a:pt x="0" y="463225"/>
                      </a:moveTo>
                      <a:lnTo>
                        <a:pt x="14207" y="463225"/>
                      </a:lnTo>
                      <a:lnTo>
                        <a:pt x="14207" y="768874"/>
                      </a:lnTo>
                      <a:lnTo>
                        <a:pt x="307181" y="768874"/>
                      </a:lnTo>
                      <a:lnTo>
                        <a:pt x="307181" y="783577"/>
                      </a:lnTo>
                      <a:lnTo>
                        <a:pt x="0" y="783577"/>
                      </a:lnTo>
                      <a:close/>
                      <a:moveTo>
                        <a:pt x="450056" y="0"/>
                      </a:moveTo>
                      <a:lnTo>
                        <a:pt x="757237" y="0"/>
                      </a:lnTo>
                      <a:lnTo>
                        <a:pt x="757237" y="320350"/>
                      </a:lnTo>
                      <a:lnTo>
                        <a:pt x="743029" y="320350"/>
                      </a:lnTo>
                      <a:lnTo>
                        <a:pt x="743029" y="14702"/>
                      </a:lnTo>
                      <a:lnTo>
                        <a:pt x="450056" y="14702"/>
                      </a:lnTo>
                      <a:close/>
                      <a:moveTo>
                        <a:pt x="0" y="0"/>
                      </a:moveTo>
                      <a:lnTo>
                        <a:pt x="307181" y="0"/>
                      </a:lnTo>
                      <a:lnTo>
                        <a:pt x="307181" y="14702"/>
                      </a:lnTo>
                      <a:lnTo>
                        <a:pt x="14207" y="14702"/>
                      </a:lnTo>
                      <a:lnTo>
                        <a:pt x="14207" y="320350"/>
                      </a:lnTo>
                      <a:lnTo>
                        <a:pt x="0" y="320350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7" name="MH_Other_5"/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421557" y="2600326"/>
                  <a:ext cx="398463" cy="396875"/>
                </a:xfrm>
                <a:custGeom>
                  <a:avLst/>
                  <a:gdLst>
                    <a:gd name="T0" fmla="*/ 984018 w 1589088"/>
                    <a:gd name="T1" fmla="*/ 589506 h 1589088"/>
                    <a:gd name="T2" fmla="*/ 955171 w 1589088"/>
                    <a:gd name="T3" fmla="*/ 645802 h 1589088"/>
                    <a:gd name="T4" fmla="*/ 898294 w 1589088"/>
                    <a:gd name="T5" fmla="*/ 673272 h 1589088"/>
                    <a:gd name="T6" fmla="*/ 881422 w 1589088"/>
                    <a:gd name="T7" fmla="*/ 964824 h 1589088"/>
                    <a:gd name="T8" fmla="*/ 873530 w 1589088"/>
                    <a:gd name="T9" fmla="*/ 1040159 h 1589088"/>
                    <a:gd name="T10" fmla="*/ 824817 w 1589088"/>
                    <a:gd name="T11" fmla="*/ 1084490 h 1589088"/>
                    <a:gd name="T12" fmla="*/ 756238 w 1589088"/>
                    <a:gd name="T13" fmla="*/ 1088026 h 1589088"/>
                    <a:gd name="T14" fmla="*/ 703444 w 1589088"/>
                    <a:gd name="T15" fmla="*/ 1048590 h 1589088"/>
                    <a:gd name="T16" fmla="*/ 686571 w 1589088"/>
                    <a:gd name="T17" fmla="*/ 985493 h 1589088"/>
                    <a:gd name="T18" fmla="*/ 486007 w 1589088"/>
                    <a:gd name="T19" fmla="*/ 893024 h 1589088"/>
                    <a:gd name="T20" fmla="*/ 398106 w 1589088"/>
                    <a:gd name="T21" fmla="*/ 820680 h 1589088"/>
                    <a:gd name="T22" fmla="*/ 402189 w 1589088"/>
                    <a:gd name="T23" fmla="*/ 755134 h 1589088"/>
                    <a:gd name="T24" fmla="*/ 446547 w 1589088"/>
                    <a:gd name="T25" fmla="*/ 706452 h 1589088"/>
                    <a:gd name="T26" fmla="*/ 514037 w 1589088"/>
                    <a:gd name="T27" fmla="*/ 696389 h 1589088"/>
                    <a:gd name="T28" fmla="*/ 570641 w 1589088"/>
                    <a:gd name="T29" fmla="*/ 730385 h 1589088"/>
                    <a:gd name="T30" fmla="*/ 593501 w 1589088"/>
                    <a:gd name="T31" fmla="*/ 794027 h 1589088"/>
                    <a:gd name="T32" fmla="*/ 818558 w 1589088"/>
                    <a:gd name="T33" fmla="*/ 648522 h 1589088"/>
                    <a:gd name="T34" fmla="*/ 785901 w 1589088"/>
                    <a:gd name="T35" fmla="*/ 575091 h 1589088"/>
                    <a:gd name="T36" fmla="*/ 808761 w 1589088"/>
                    <a:gd name="T37" fmla="*/ 511721 h 1589088"/>
                    <a:gd name="T38" fmla="*/ 865365 w 1589088"/>
                    <a:gd name="T39" fmla="*/ 477726 h 1589088"/>
                    <a:gd name="T40" fmla="*/ 728574 w 1589088"/>
                    <a:gd name="T41" fmla="*/ 144010 h 1589088"/>
                    <a:gd name="T42" fmla="*/ 531280 w 1589088"/>
                    <a:gd name="T43" fmla="*/ 182593 h 1589088"/>
                    <a:gd name="T44" fmla="*/ 353281 w 1589088"/>
                    <a:gd name="T45" fmla="*/ 288291 h 1589088"/>
                    <a:gd name="T46" fmla="*/ 219577 w 1589088"/>
                    <a:gd name="T47" fmla="*/ 451592 h 1589088"/>
                    <a:gd name="T48" fmla="*/ 152454 w 1589088"/>
                    <a:gd name="T49" fmla="*/ 642880 h 1589088"/>
                    <a:gd name="T50" fmla="*/ 152454 w 1589088"/>
                    <a:gd name="T51" fmla="*/ 843135 h 1589088"/>
                    <a:gd name="T52" fmla="*/ 219577 w 1589088"/>
                    <a:gd name="T53" fmla="*/ 1034422 h 1589088"/>
                    <a:gd name="T54" fmla="*/ 353281 w 1589088"/>
                    <a:gd name="T55" fmla="*/ 1197724 h 1589088"/>
                    <a:gd name="T56" fmla="*/ 531280 w 1589088"/>
                    <a:gd name="T57" fmla="*/ 1303421 h 1589088"/>
                    <a:gd name="T58" fmla="*/ 728574 w 1589088"/>
                    <a:gd name="T59" fmla="*/ 1341734 h 1589088"/>
                    <a:gd name="T60" fmla="*/ 927227 w 1589088"/>
                    <a:gd name="T61" fmla="*/ 1312931 h 1589088"/>
                    <a:gd name="T62" fmla="*/ 1109302 w 1589088"/>
                    <a:gd name="T63" fmla="*/ 1217015 h 1589088"/>
                    <a:gd name="T64" fmla="*/ 1251431 w 1589088"/>
                    <a:gd name="T65" fmla="*/ 1059964 h 1589088"/>
                    <a:gd name="T66" fmla="*/ 1328065 w 1589088"/>
                    <a:gd name="T67" fmla="*/ 871393 h 1589088"/>
                    <a:gd name="T68" fmla="*/ 1337576 w 1589088"/>
                    <a:gd name="T69" fmla="*/ 671410 h 1589088"/>
                    <a:gd name="T70" fmla="*/ 1280237 w 1589088"/>
                    <a:gd name="T71" fmla="*/ 477677 h 1589088"/>
                    <a:gd name="T72" fmla="*/ 1155500 w 1589088"/>
                    <a:gd name="T73" fmla="*/ 308670 h 1589088"/>
                    <a:gd name="T74" fmla="*/ 981849 w 1589088"/>
                    <a:gd name="T75" fmla="*/ 193462 h 1589088"/>
                    <a:gd name="T76" fmla="*/ 785915 w 1589088"/>
                    <a:gd name="T77" fmla="*/ 145640 h 1589088"/>
                    <a:gd name="T78" fmla="*/ 902226 w 1589088"/>
                    <a:gd name="T79" fmla="*/ 17390 h 1589088"/>
                    <a:gd name="T80" fmla="*/ 1136207 w 1589088"/>
                    <a:gd name="T81" fmla="*/ 112491 h 1589088"/>
                    <a:gd name="T82" fmla="*/ 1320999 w 1589088"/>
                    <a:gd name="T83" fmla="*/ 276063 h 1589088"/>
                    <a:gd name="T84" fmla="*/ 1429702 w 1589088"/>
                    <a:gd name="T85" fmla="*/ 459201 h 1589088"/>
                    <a:gd name="T86" fmla="*/ 1481334 w 1589088"/>
                    <a:gd name="T87" fmla="*/ 660270 h 1589088"/>
                    <a:gd name="T88" fmla="*/ 1475356 w 1589088"/>
                    <a:gd name="T89" fmla="*/ 866502 h 1589088"/>
                    <a:gd name="T90" fmla="*/ 1412581 w 1589088"/>
                    <a:gd name="T91" fmla="*/ 1064855 h 1589088"/>
                    <a:gd name="T92" fmla="*/ 1892771 w 1589088"/>
                    <a:gd name="T93" fmla="*/ 1636001 h 1589088"/>
                    <a:gd name="T94" fmla="*/ 1896304 w 1589088"/>
                    <a:gd name="T95" fmla="*/ 1759632 h 1589088"/>
                    <a:gd name="T96" fmla="*/ 1783798 w 1589088"/>
                    <a:gd name="T97" fmla="*/ 1885980 h 1589088"/>
                    <a:gd name="T98" fmla="*/ 1662866 w 1589088"/>
                    <a:gd name="T99" fmla="*/ 1900381 h 1589088"/>
                    <a:gd name="T100" fmla="*/ 1104954 w 1589088"/>
                    <a:gd name="T101" fmla="*/ 1391458 h 1589088"/>
                    <a:gd name="T102" fmla="*/ 909835 w 1589088"/>
                    <a:gd name="T103" fmla="*/ 1466451 h 1589088"/>
                    <a:gd name="T104" fmla="*/ 704388 w 1589088"/>
                    <a:gd name="T105" fmla="*/ 1484656 h 1589088"/>
                    <a:gd name="T106" fmla="*/ 501116 w 1589088"/>
                    <a:gd name="T107" fmla="*/ 1445528 h 1589088"/>
                    <a:gd name="T108" fmla="*/ 313061 w 1589088"/>
                    <a:gd name="T109" fmla="*/ 1349069 h 1589088"/>
                    <a:gd name="T110" fmla="*/ 143758 w 1589088"/>
                    <a:gd name="T111" fmla="*/ 1181965 h 1589088"/>
                    <a:gd name="T112" fmla="*/ 30708 w 1589088"/>
                    <a:gd name="T113" fmla="*/ 954538 h 1589088"/>
                    <a:gd name="T114" fmla="*/ 815 w 1589088"/>
                    <a:gd name="T115" fmla="*/ 707277 h 1589088"/>
                    <a:gd name="T116" fmla="*/ 54351 w 1589088"/>
                    <a:gd name="T117" fmla="*/ 463275 h 1589088"/>
                    <a:gd name="T118" fmla="*/ 191315 w 1589088"/>
                    <a:gd name="T119" fmla="*/ 245360 h 1589088"/>
                    <a:gd name="T120" fmla="*/ 397577 w 1589088"/>
                    <a:gd name="T121" fmla="*/ 85319 h 1589088"/>
                    <a:gd name="T122" fmla="*/ 636177 w 1589088"/>
                    <a:gd name="T123" fmla="*/ 7880 h 158908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589088" h="1589088">
                      <a:moveTo>
                        <a:pt x="916859" y="288925"/>
                      </a:moveTo>
                      <a:lnTo>
                        <a:pt x="954088" y="332030"/>
                      </a:lnTo>
                      <a:lnTo>
                        <a:pt x="816067" y="450682"/>
                      </a:lnTo>
                      <a:lnTo>
                        <a:pt x="817430" y="454085"/>
                      </a:lnTo>
                      <a:lnTo>
                        <a:pt x="818338" y="457488"/>
                      </a:lnTo>
                      <a:lnTo>
                        <a:pt x="819246" y="461118"/>
                      </a:lnTo>
                      <a:lnTo>
                        <a:pt x="820381" y="464748"/>
                      </a:lnTo>
                      <a:lnTo>
                        <a:pt x="820835" y="468378"/>
                      </a:lnTo>
                      <a:lnTo>
                        <a:pt x="821289" y="472008"/>
                      </a:lnTo>
                      <a:lnTo>
                        <a:pt x="821743" y="475865"/>
                      </a:lnTo>
                      <a:lnTo>
                        <a:pt x="821743" y="479722"/>
                      </a:lnTo>
                      <a:lnTo>
                        <a:pt x="821743" y="483805"/>
                      </a:lnTo>
                      <a:lnTo>
                        <a:pt x="821289" y="487662"/>
                      </a:lnTo>
                      <a:lnTo>
                        <a:pt x="820835" y="491746"/>
                      </a:lnTo>
                      <a:lnTo>
                        <a:pt x="820154" y="495602"/>
                      </a:lnTo>
                      <a:lnTo>
                        <a:pt x="819246" y="499459"/>
                      </a:lnTo>
                      <a:lnTo>
                        <a:pt x="818338" y="503089"/>
                      </a:lnTo>
                      <a:lnTo>
                        <a:pt x="816976" y="506946"/>
                      </a:lnTo>
                      <a:lnTo>
                        <a:pt x="815840" y="510349"/>
                      </a:lnTo>
                      <a:lnTo>
                        <a:pt x="814251" y="513979"/>
                      </a:lnTo>
                      <a:lnTo>
                        <a:pt x="812662" y="517382"/>
                      </a:lnTo>
                      <a:lnTo>
                        <a:pt x="810619" y="520785"/>
                      </a:lnTo>
                      <a:lnTo>
                        <a:pt x="808803" y="523961"/>
                      </a:lnTo>
                      <a:lnTo>
                        <a:pt x="806760" y="527137"/>
                      </a:lnTo>
                      <a:lnTo>
                        <a:pt x="804263" y="530313"/>
                      </a:lnTo>
                      <a:lnTo>
                        <a:pt x="801993" y="533036"/>
                      </a:lnTo>
                      <a:lnTo>
                        <a:pt x="799496" y="535985"/>
                      </a:lnTo>
                      <a:lnTo>
                        <a:pt x="796772" y="538707"/>
                      </a:lnTo>
                      <a:lnTo>
                        <a:pt x="794048" y="541203"/>
                      </a:lnTo>
                      <a:lnTo>
                        <a:pt x="791324" y="543698"/>
                      </a:lnTo>
                      <a:lnTo>
                        <a:pt x="788146" y="545967"/>
                      </a:lnTo>
                      <a:lnTo>
                        <a:pt x="785194" y="548009"/>
                      </a:lnTo>
                      <a:lnTo>
                        <a:pt x="781789" y="550051"/>
                      </a:lnTo>
                      <a:lnTo>
                        <a:pt x="778611" y="552093"/>
                      </a:lnTo>
                      <a:lnTo>
                        <a:pt x="775433" y="553908"/>
                      </a:lnTo>
                      <a:lnTo>
                        <a:pt x="771801" y="555496"/>
                      </a:lnTo>
                      <a:lnTo>
                        <a:pt x="768396" y="556857"/>
                      </a:lnTo>
                      <a:lnTo>
                        <a:pt x="764537" y="558218"/>
                      </a:lnTo>
                      <a:lnTo>
                        <a:pt x="760905" y="559352"/>
                      </a:lnTo>
                      <a:lnTo>
                        <a:pt x="757046" y="560260"/>
                      </a:lnTo>
                      <a:lnTo>
                        <a:pt x="753413" y="560940"/>
                      </a:lnTo>
                      <a:lnTo>
                        <a:pt x="749327" y="561621"/>
                      </a:lnTo>
                      <a:lnTo>
                        <a:pt x="745241" y="562075"/>
                      </a:lnTo>
                      <a:lnTo>
                        <a:pt x="692121" y="754005"/>
                      </a:lnTo>
                      <a:lnTo>
                        <a:pt x="697343" y="756728"/>
                      </a:lnTo>
                      <a:lnTo>
                        <a:pt x="702110" y="759904"/>
                      </a:lnTo>
                      <a:lnTo>
                        <a:pt x="706650" y="763080"/>
                      </a:lnTo>
                      <a:lnTo>
                        <a:pt x="710963" y="766937"/>
                      </a:lnTo>
                      <a:lnTo>
                        <a:pt x="715049" y="770794"/>
                      </a:lnTo>
                      <a:lnTo>
                        <a:pt x="718908" y="774877"/>
                      </a:lnTo>
                      <a:lnTo>
                        <a:pt x="722313" y="779188"/>
                      </a:lnTo>
                      <a:lnTo>
                        <a:pt x="725718" y="783952"/>
                      </a:lnTo>
                      <a:lnTo>
                        <a:pt x="728670" y="788943"/>
                      </a:lnTo>
                      <a:lnTo>
                        <a:pt x="731167" y="793934"/>
                      </a:lnTo>
                      <a:lnTo>
                        <a:pt x="733437" y="799379"/>
                      </a:lnTo>
                      <a:lnTo>
                        <a:pt x="735253" y="804824"/>
                      </a:lnTo>
                      <a:lnTo>
                        <a:pt x="736615" y="810496"/>
                      </a:lnTo>
                      <a:lnTo>
                        <a:pt x="737750" y="816167"/>
                      </a:lnTo>
                      <a:lnTo>
                        <a:pt x="738431" y="822066"/>
                      </a:lnTo>
                      <a:lnTo>
                        <a:pt x="738658" y="828191"/>
                      </a:lnTo>
                      <a:lnTo>
                        <a:pt x="738658" y="832729"/>
                      </a:lnTo>
                      <a:lnTo>
                        <a:pt x="738431" y="836812"/>
                      </a:lnTo>
                      <a:lnTo>
                        <a:pt x="737523" y="840896"/>
                      </a:lnTo>
                      <a:lnTo>
                        <a:pt x="736842" y="844980"/>
                      </a:lnTo>
                      <a:lnTo>
                        <a:pt x="735934" y="849063"/>
                      </a:lnTo>
                      <a:lnTo>
                        <a:pt x="734799" y="852920"/>
                      </a:lnTo>
                      <a:lnTo>
                        <a:pt x="733664" y="856777"/>
                      </a:lnTo>
                      <a:lnTo>
                        <a:pt x="732075" y="860407"/>
                      </a:lnTo>
                      <a:lnTo>
                        <a:pt x="730259" y="864263"/>
                      </a:lnTo>
                      <a:lnTo>
                        <a:pt x="728670" y="867666"/>
                      </a:lnTo>
                      <a:lnTo>
                        <a:pt x="726626" y="871296"/>
                      </a:lnTo>
                      <a:lnTo>
                        <a:pt x="724583" y="874699"/>
                      </a:lnTo>
                      <a:lnTo>
                        <a:pt x="722086" y="877876"/>
                      </a:lnTo>
                      <a:lnTo>
                        <a:pt x="719589" y="881052"/>
                      </a:lnTo>
                      <a:lnTo>
                        <a:pt x="717092" y="884228"/>
                      </a:lnTo>
                      <a:lnTo>
                        <a:pt x="714141" y="886950"/>
                      </a:lnTo>
                      <a:lnTo>
                        <a:pt x="711417" y="889673"/>
                      </a:lnTo>
                      <a:lnTo>
                        <a:pt x="708239" y="892395"/>
                      </a:lnTo>
                      <a:lnTo>
                        <a:pt x="705288" y="894891"/>
                      </a:lnTo>
                      <a:lnTo>
                        <a:pt x="702110" y="896933"/>
                      </a:lnTo>
                      <a:lnTo>
                        <a:pt x="698705" y="899428"/>
                      </a:lnTo>
                      <a:lnTo>
                        <a:pt x="695299" y="901243"/>
                      </a:lnTo>
                      <a:lnTo>
                        <a:pt x="691440" y="903058"/>
                      </a:lnTo>
                      <a:lnTo>
                        <a:pt x="688035" y="904646"/>
                      </a:lnTo>
                      <a:lnTo>
                        <a:pt x="684176" y="906234"/>
                      </a:lnTo>
                      <a:lnTo>
                        <a:pt x="680317" y="907595"/>
                      </a:lnTo>
                      <a:lnTo>
                        <a:pt x="676231" y="908730"/>
                      </a:lnTo>
                      <a:lnTo>
                        <a:pt x="672372" y="909637"/>
                      </a:lnTo>
                      <a:lnTo>
                        <a:pt x="668286" y="910318"/>
                      </a:lnTo>
                      <a:lnTo>
                        <a:pt x="664199" y="910771"/>
                      </a:lnTo>
                      <a:lnTo>
                        <a:pt x="659886" y="911225"/>
                      </a:lnTo>
                      <a:lnTo>
                        <a:pt x="655573" y="911225"/>
                      </a:lnTo>
                      <a:lnTo>
                        <a:pt x="651260" y="911225"/>
                      </a:lnTo>
                      <a:lnTo>
                        <a:pt x="646947" y="910771"/>
                      </a:lnTo>
                      <a:lnTo>
                        <a:pt x="643088" y="910318"/>
                      </a:lnTo>
                      <a:lnTo>
                        <a:pt x="638775" y="909637"/>
                      </a:lnTo>
                      <a:lnTo>
                        <a:pt x="634915" y="908730"/>
                      </a:lnTo>
                      <a:lnTo>
                        <a:pt x="630829" y="907595"/>
                      </a:lnTo>
                      <a:lnTo>
                        <a:pt x="627197" y="906234"/>
                      </a:lnTo>
                      <a:lnTo>
                        <a:pt x="623338" y="904646"/>
                      </a:lnTo>
                      <a:lnTo>
                        <a:pt x="619706" y="903058"/>
                      </a:lnTo>
                      <a:lnTo>
                        <a:pt x="616074" y="901243"/>
                      </a:lnTo>
                      <a:lnTo>
                        <a:pt x="612669" y="899428"/>
                      </a:lnTo>
                      <a:lnTo>
                        <a:pt x="609037" y="896933"/>
                      </a:lnTo>
                      <a:lnTo>
                        <a:pt x="605858" y="894891"/>
                      </a:lnTo>
                      <a:lnTo>
                        <a:pt x="602680" y="892395"/>
                      </a:lnTo>
                      <a:lnTo>
                        <a:pt x="599729" y="889673"/>
                      </a:lnTo>
                      <a:lnTo>
                        <a:pt x="596778" y="886950"/>
                      </a:lnTo>
                      <a:lnTo>
                        <a:pt x="594054" y="884228"/>
                      </a:lnTo>
                      <a:lnTo>
                        <a:pt x="591557" y="881052"/>
                      </a:lnTo>
                      <a:lnTo>
                        <a:pt x="588833" y="877876"/>
                      </a:lnTo>
                      <a:lnTo>
                        <a:pt x="586790" y="874699"/>
                      </a:lnTo>
                      <a:lnTo>
                        <a:pt x="584520" y="871296"/>
                      </a:lnTo>
                      <a:lnTo>
                        <a:pt x="582704" y="867666"/>
                      </a:lnTo>
                      <a:lnTo>
                        <a:pt x="580661" y="864263"/>
                      </a:lnTo>
                      <a:lnTo>
                        <a:pt x="579072" y="860407"/>
                      </a:lnTo>
                      <a:lnTo>
                        <a:pt x="577710" y="856777"/>
                      </a:lnTo>
                      <a:lnTo>
                        <a:pt x="576348" y="852920"/>
                      </a:lnTo>
                      <a:lnTo>
                        <a:pt x="575212" y="849063"/>
                      </a:lnTo>
                      <a:lnTo>
                        <a:pt x="574077" y="844980"/>
                      </a:lnTo>
                      <a:lnTo>
                        <a:pt x="573396" y="840896"/>
                      </a:lnTo>
                      <a:lnTo>
                        <a:pt x="572942" y="836812"/>
                      </a:lnTo>
                      <a:lnTo>
                        <a:pt x="572488" y="832729"/>
                      </a:lnTo>
                      <a:lnTo>
                        <a:pt x="572488" y="828191"/>
                      </a:lnTo>
                      <a:lnTo>
                        <a:pt x="572488" y="825242"/>
                      </a:lnTo>
                      <a:lnTo>
                        <a:pt x="572715" y="822066"/>
                      </a:lnTo>
                      <a:lnTo>
                        <a:pt x="573623" y="815940"/>
                      </a:lnTo>
                      <a:lnTo>
                        <a:pt x="574986" y="810042"/>
                      </a:lnTo>
                      <a:lnTo>
                        <a:pt x="576575" y="804370"/>
                      </a:lnTo>
                      <a:lnTo>
                        <a:pt x="454445" y="733134"/>
                      </a:lnTo>
                      <a:lnTo>
                        <a:pt x="449904" y="736083"/>
                      </a:lnTo>
                      <a:lnTo>
                        <a:pt x="444910" y="738352"/>
                      </a:lnTo>
                      <a:lnTo>
                        <a:pt x="439689" y="740166"/>
                      </a:lnTo>
                      <a:lnTo>
                        <a:pt x="434468" y="741981"/>
                      </a:lnTo>
                      <a:lnTo>
                        <a:pt x="429020" y="743569"/>
                      </a:lnTo>
                      <a:lnTo>
                        <a:pt x="423571" y="744477"/>
                      </a:lnTo>
                      <a:lnTo>
                        <a:pt x="417669" y="745158"/>
                      </a:lnTo>
                      <a:lnTo>
                        <a:pt x="412221" y="745384"/>
                      </a:lnTo>
                      <a:lnTo>
                        <a:pt x="408589" y="745158"/>
                      </a:lnTo>
                      <a:lnTo>
                        <a:pt x="405411" y="744931"/>
                      </a:lnTo>
                      <a:lnTo>
                        <a:pt x="398828" y="744023"/>
                      </a:lnTo>
                      <a:lnTo>
                        <a:pt x="305755" y="898294"/>
                      </a:lnTo>
                      <a:lnTo>
                        <a:pt x="257175" y="869255"/>
                      </a:lnTo>
                      <a:lnTo>
                        <a:pt x="349113" y="716118"/>
                      </a:lnTo>
                      <a:lnTo>
                        <a:pt x="347070" y="713396"/>
                      </a:lnTo>
                      <a:lnTo>
                        <a:pt x="344573" y="710220"/>
                      </a:lnTo>
                      <a:lnTo>
                        <a:pt x="342757" y="707497"/>
                      </a:lnTo>
                      <a:lnTo>
                        <a:pt x="340714" y="704321"/>
                      </a:lnTo>
                      <a:lnTo>
                        <a:pt x="339125" y="701145"/>
                      </a:lnTo>
                      <a:lnTo>
                        <a:pt x="337536" y="697969"/>
                      </a:lnTo>
                      <a:lnTo>
                        <a:pt x="335720" y="694793"/>
                      </a:lnTo>
                      <a:lnTo>
                        <a:pt x="334358" y="691390"/>
                      </a:lnTo>
                      <a:lnTo>
                        <a:pt x="333223" y="687987"/>
                      </a:lnTo>
                      <a:lnTo>
                        <a:pt x="332087" y="684584"/>
                      </a:lnTo>
                      <a:lnTo>
                        <a:pt x="331179" y="680954"/>
                      </a:lnTo>
                      <a:lnTo>
                        <a:pt x="330498" y="677324"/>
                      </a:lnTo>
                      <a:lnTo>
                        <a:pt x="329590" y="673467"/>
                      </a:lnTo>
                      <a:lnTo>
                        <a:pt x="329136" y="670064"/>
                      </a:lnTo>
                      <a:lnTo>
                        <a:pt x="328909" y="665981"/>
                      </a:lnTo>
                      <a:lnTo>
                        <a:pt x="328909" y="662351"/>
                      </a:lnTo>
                      <a:lnTo>
                        <a:pt x="328909" y="658040"/>
                      </a:lnTo>
                      <a:lnTo>
                        <a:pt x="329363" y="653730"/>
                      </a:lnTo>
                      <a:lnTo>
                        <a:pt x="330044" y="649646"/>
                      </a:lnTo>
                      <a:lnTo>
                        <a:pt x="330725" y="645335"/>
                      </a:lnTo>
                      <a:lnTo>
                        <a:pt x="331633" y="641479"/>
                      </a:lnTo>
                      <a:lnTo>
                        <a:pt x="332768" y="637395"/>
                      </a:lnTo>
                      <a:lnTo>
                        <a:pt x="333904" y="633765"/>
                      </a:lnTo>
                      <a:lnTo>
                        <a:pt x="335493" y="629908"/>
                      </a:lnTo>
                      <a:lnTo>
                        <a:pt x="337082" y="626279"/>
                      </a:lnTo>
                      <a:lnTo>
                        <a:pt x="339125" y="622649"/>
                      </a:lnTo>
                      <a:lnTo>
                        <a:pt x="340941" y="619246"/>
                      </a:lnTo>
                      <a:lnTo>
                        <a:pt x="342984" y="615843"/>
                      </a:lnTo>
                      <a:lnTo>
                        <a:pt x="345481" y="612666"/>
                      </a:lnTo>
                      <a:lnTo>
                        <a:pt x="347978" y="609263"/>
                      </a:lnTo>
                      <a:lnTo>
                        <a:pt x="350475" y="606314"/>
                      </a:lnTo>
                      <a:lnTo>
                        <a:pt x="353426" y="603592"/>
                      </a:lnTo>
                      <a:lnTo>
                        <a:pt x="356150" y="600642"/>
                      </a:lnTo>
                      <a:lnTo>
                        <a:pt x="359101" y="598147"/>
                      </a:lnTo>
                      <a:lnTo>
                        <a:pt x="362279" y="595878"/>
                      </a:lnTo>
                      <a:lnTo>
                        <a:pt x="365458" y="593383"/>
                      </a:lnTo>
                      <a:lnTo>
                        <a:pt x="369090" y="591341"/>
                      </a:lnTo>
                      <a:lnTo>
                        <a:pt x="372495" y="589299"/>
                      </a:lnTo>
                      <a:lnTo>
                        <a:pt x="376127" y="587484"/>
                      </a:lnTo>
                      <a:lnTo>
                        <a:pt x="379759" y="585669"/>
                      </a:lnTo>
                      <a:lnTo>
                        <a:pt x="383618" y="584308"/>
                      </a:lnTo>
                      <a:lnTo>
                        <a:pt x="387250" y="582947"/>
                      </a:lnTo>
                      <a:lnTo>
                        <a:pt x="391336" y="581812"/>
                      </a:lnTo>
                      <a:lnTo>
                        <a:pt x="395196" y="580905"/>
                      </a:lnTo>
                      <a:lnTo>
                        <a:pt x="399509" y="580224"/>
                      </a:lnTo>
                      <a:lnTo>
                        <a:pt x="403368" y="579544"/>
                      </a:lnTo>
                      <a:lnTo>
                        <a:pt x="407681" y="579317"/>
                      </a:lnTo>
                      <a:lnTo>
                        <a:pt x="412221" y="579090"/>
                      </a:lnTo>
                      <a:lnTo>
                        <a:pt x="416307" y="579317"/>
                      </a:lnTo>
                      <a:lnTo>
                        <a:pt x="420620" y="579544"/>
                      </a:lnTo>
                      <a:lnTo>
                        <a:pt x="424707" y="580224"/>
                      </a:lnTo>
                      <a:lnTo>
                        <a:pt x="428793" y="580905"/>
                      </a:lnTo>
                      <a:lnTo>
                        <a:pt x="432652" y="581812"/>
                      </a:lnTo>
                      <a:lnTo>
                        <a:pt x="436738" y="582947"/>
                      </a:lnTo>
                      <a:lnTo>
                        <a:pt x="440597" y="584308"/>
                      </a:lnTo>
                      <a:lnTo>
                        <a:pt x="444456" y="585669"/>
                      </a:lnTo>
                      <a:lnTo>
                        <a:pt x="447861" y="587484"/>
                      </a:lnTo>
                      <a:lnTo>
                        <a:pt x="451720" y="589299"/>
                      </a:lnTo>
                      <a:lnTo>
                        <a:pt x="454899" y="591341"/>
                      </a:lnTo>
                      <a:lnTo>
                        <a:pt x="458531" y="593383"/>
                      </a:lnTo>
                      <a:lnTo>
                        <a:pt x="461709" y="595878"/>
                      </a:lnTo>
                      <a:lnTo>
                        <a:pt x="464887" y="598147"/>
                      </a:lnTo>
                      <a:lnTo>
                        <a:pt x="467838" y="600642"/>
                      </a:lnTo>
                      <a:lnTo>
                        <a:pt x="470562" y="603592"/>
                      </a:lnTo>
                      <a:lnTo>
                        <a:pt x="473513" y="606314"/>
                      </a:lnTo>
                      <a:lnTo>
                        <a:pt x="476010" y="609263"/>
                      </a:lnTo>
                      <a:lnTo>
                        <a:pt x="478734" y="612666"/>
                      </a:lnTo>
                      <a:lnTo>
                        <a:pt x="481004" y="615843"/>
                      </a:lnTo>
                      <a:lnTo>
                        <a:pt x="483047" y="619246"/>
                      </a:lnTo>
                      <a:lnTo>
                        <a:pt x="484864" y="622649"/>
                      </a:lnTo>
                      <a:lnTo>
                        <a:pt x="486907" y="626279"/>
                      </a:lnTo>
                      <a:lnTo>
                        <a:pt x="488496" y="629908"/>
                      </a:lnTo>
                      <a:lnTo>
                        <a:pt x="490085" y="633765"/>
                      </a:lnTo>
                      <a:lnTo>
                        <a:pt x="491220" y="637395"/>
                      </a:lnTo>
                      <a:lnTo>
                        <a:pt x="492355" y="641479"/>
                      </a:lnTo>
                      <a:lnTo>
                        <a:pt x="493490" y="645335"/>
                      </a:lnTo>
                      <a:lnTo>
                        <a:pt x="494171" y="649646"/>
                      </a:lnTo>
                      <a:lnTo>
                        <a:pt x="494625" y="653730"/>
                      </a:lnTo>
                      <a:lnTo>
                        <a:pt x="495079" y="658040"/>
                      </a:lnTo>
                      <a:lnTo>
                        <a:pt x="495079" y="662351"/>
                      </a:lnTo>
                      <a:lnTo>
                        <a:pt x="495079" y="665527"/>
                      </a:lnTo>
                      <a:lnTo>
                        <a:pt x="494852" y="669157"/>
                      </a:lnTo>
                      <a:lnTo>
                        <a:pt x="494398" y="672333"/>
                      </a:lnTo>
                      <a:lnTo>
                        <a:pt x="493944" y="675509"/>
                      </a:lnTo>
                      <a:lnTo>
                        <a:pt x="492355" y="682088"/>
                      </a:lnTo>
                      <a:lnTo>
                        <a:pt x="490539" y="688214"/>
                      </a:lnTo>
                      <a:lnTo>
                        <a:pt x="610853" y="758543"/>
                      </a:lnTo>
                      <a:lnTo>
                        <a:pt x="616528" y="755140"/>
                      </a:lnTo>
                      <a:lnTo>
                        <a:pt x="622430" y="752417"/>
                      </a:lnTo>
                      <a:lnTo>
                        <a:pt x="628559" y="749922"/>
                      </a:lnTo>
                      <a:lnTo>
                        <a:pt x="634915" y="748107"/>
                      </a:lnTo>
                      <a:lnTo>
                        <a:pt x="690305" y="547101"/>
                      </a:lnTo>
                      <a:lnTo>
                        <a:pt x="686673" y="544152"/>
                      </a:lnTo>
                      <a:lnTo>
                        <a:pt x="682814" y="540976"/>
                      </a:lnTo>
                      <a:lnTo>
                        <a:pt x="679409" y="537800"/>
                      </a:lnTo>
                      <a:lnTo>
                        <a:pt x="676004" y="533943"/>
                      </a:lnTo>
                      <a:lnTo>
                        <a:pt x="673053" y="530540"/>
                      </a:lnTo>
                      <a:lnTo>
                        <a:pt x="670102" y="526456"/>
                      </a:lnTo>
                      <a:lnTo>
                        <a:pt x="667605" y="522373"/>
                      </a:lnTo>
                      <a:lnTo>
                        <a:pt x="665107" y="518062"/>
                      </a:lnTo>
                      <a:lnTo>
                        <a:pt x="662837" y="513979"/>
                      </a:lnTo>
                      <a:lnTo>
                        <a:pt x="661021" y="509214"/>
                      </a:lnTo>
                      <a:lnTo>
                        <a:pt x="659432" y="504450"/>
                      </a:lnTo>
                      <a:lnTo>
                        <a:pt x="658070" y="499913"/>
                      </a:lnTo>
                      <a:lnTo>
                        <a:pt x="657162" y="494922"/>
                      </a:lnTo>
                      <a:lnTo>
                        <a:pt x="656027" y="489931"/>
                      </a:lnTo>
                      <a:lnTo>
                        <a:pt x="655573" y="484940"/>
                      </a:lnTo>
                      <a:lnTo>
                        <a:pt x="655573" y="479722"/>
                      </a:lnTo>
                      <a:lnTo>
                        <a:pt x="655573" y="475411"/>
                      </a:lnTo>
                      <a:lnTo>
                        <a:pt x="655800" y="471327"/>
                      </a:lnTo>
                      <a:lnTo>
                        <a:pt x="656708" y="467017"/>
                      </a:lnTo>
                      <a:lnTo>
                        <a:pt x="657389" y="463160"/>
                      </a:lnTo>
                      <a:lnTo>
                        <a:pt x="658297" y="458850"/>
                      </a:lnTo>
                      <a:lnTo>
                        <a:pt x="659432" y="455220"/>
                      </a:lnTo>
                      <a:lnTo>
                        <a:pt x="660567" y="451136"/>
                      </a:lnTo>
                      <a:lnTo>
                        <a:pt x="661929" y="447506"/>
                      </a:lnTo>
                      <a:lnTo>
                        <a:pt x="663745" y="443649"/>
                      </a:lnTo>
                      <a:lnTo>
                        <a:pt x="665561" y="440246"/>
                      </a:lnTo>
                      <a:lnTo>
                        <a:pt x="667605" y="436617"/>
                      </a:lnTo>
                      <a:lnTo>
                        <a:pt x="669648" y="433440"/>
                      </a:lnTo>
                      <a:lnTo>
                        <a:pt x="672145" y="430037"/>
                      </a:lnTo>
                      <a:lnTo>
                        <a:pt x="674642" y="426861"/>
                      </a:lnTo>
                      <a:lnTo>
                        <a:pt x="677139" y="423912"/>
                      </a:lnTo>
                      <a:lnTo>
                        <a:pt x="679863" y="420963"/>
                      </a:lnTo>
                      <a:lnTo>
                        <a:pt x="682814" y="418240"/>
                      </a:lnTo>
                      <a:lnTo>
                        <a:pt x="685765" y="415518"/>
                      </a:lnTo>
                      <a:lnTo>
                        <a:pt x="688943" y="413249"/>
                      </a:lnTo>
                      <a:lnTo>
                        <a:pt x="692121" y="410980"/>
                      </a:lnTo>
                      <a:lnTo>
                        <a:pt x="695526" y="408712"/>
                      </a:lnTo>
                      <a:lnTo>
                        <a:pt x="698932" y="406670"/>
                      </a:lnTo>
                      <a:lnTo>
                        <a:pt x="702791" y="404855"/>
                      </a:lnTo>
                      <a:lnTo>
                        <a:pt x="706196" y="403267"/>
                      </a:lnTo>
                      <a:lnTo>
                        <a:pt x="710055" y="401679"/>
                      </a:lnTo>
                      <a:lnTo>
                        <a:pt x="713914" y="400318"/>
                      </a:lnTo>
                      <a:lnTo>
                        <a:pt x="718000" y="399410"/>
                      </a:lnTo>
                      <a:lnTo>
                        <a:pt x="721859" y="398503"/>
                      </a:lnTo>
                      <a:lnTo>
                        <a:pt x="725945" y="397595"/>
                      </a:lnTo>
                      <a:lnTo>
                        <a:pt x="730032" y="397141"/>
                      </a:lnTo>
                      <a:lnTo>
                        <a:pt x="734345" y="396915"/>
                      </a:lnTo>
                      <a:lnTo>
                        <a:pt x="738658" y="396688"/>
                      </a:lnTo>
                      <a:lnTo>
                        <a:pt x="744106" y="396915"/>
                      </a:lnTo>
                      <a:lnTo>
                        <a:pt x="749554" y="397595"/>
                      </a:lnTo>
                      <a:lnTo>
                        <a:pt x="754775" y="398276"/>
                      </a:lnTo>
                      <a:lnTo>
                        <a:pt x="759770" y="399637"/>
                      </a:lnTo>
                      <a:lnTo>
                        <a:pt x="764764" y="400998"/>
                      </a:lnTo>
                      <a:lnTo>
                        <a:pt x="769758" y="403040"/>
                      </a:lnTo>
                      <a:lnTo>
                        <a:pt x="774298" y="405082"/>
                      </a:lnTo>
                      <a:lnTo>
                        <a:pt x="778838" y="407577"/>
                      </a:lnTo>
                      <a:lnTo>
                        <a:pt x="916859" y="288925"/>
                      </a:lnTo>
                      <a:close/>
                      <a:moveTo>
                        <a:pt x="607752" y="120128"/>
                      </a:moveTo>
                      <a:lnTo>
                        <a:pt x="595738" y="120581"/>
                      </a:lnTo>
                      <a:lnTo>
                        <a:pt x="583950" y="121488"/>
                      </a:lnTo>
                      <a:lnTo>
                        <a:pt x="571936" y="122621"/>
                      </a:lnTo>
                      <a:lnTo>
                        <a:pt x="559921" y="123755"/>
                      </a:lnTo>
                      <a:lnTo>
                        <a:pt x="548133" y="125341"/>
                      </a:lnTo>
                      <a:lnTo>
                        <a:pt x="536119" y="127154"/>
                      </a:lnTo>
                      <a:lnTo>
                        <a:pt x="524331" y="129421"/>
                      </a:lnTo>
                      <a:lnTo>
                        <a:pt x="512543" y="131688"/>
                      </a:lnTo>
                      <a:lnTo>
                        <a:pt x="500755" y="134407"/>
                      </a:lnTo>
                      <a:lnTo>
                        <a:pt x="489194" y="137581"/>
                      </a:lnTo>
                      <a:lnTo>
                        <a:pt x="477406" y="140754"/>
                      </a:lnTo>
                      <a:lnTo>
                        <a:pt x="466072" y="144380"/>
                      </a:lnTo>
                      <a:lnTo>
                        <a:pt x="454511" y="148234"/>
                      </a:lnTo>
                      <a:lnTo>
                        <a:pt x="443176" y="152313"/>
                      </a:lnTo>
                      <a:lnTo>
                        <a:pt x="431615" y="156620"/>
                      </a:lnTo>
                      <a:lnTo>
                        <a:pt x="420508" y="161380"/>
                      </a:lnTo>
                      <a:lnTo>
                        <a:pt x="409400" y="166593"/>
                      </a:lnTo>
                      <a:lnTo>
                        <a:pt x="398519" y="171579"/>
                      </a:lnTo>
                      <a:lnTo>
                        <a:pt x="387411" y="177246"/>
                      </a:lnTo>
                      <a:lnTo>
                        <a:pt x="376530" y="183139"/>
                      </a:lnTo>
                      <a:lnTo>
                        <a:pt x="365876" y="189485"/>
                      </a:lnTo>
                      <a:lnTo>
                        <a:pt x="355221" y="195831"/>
                      </a:lnTo>
                      <a:lnTo>
                        <a:pt x="344794" y="202631"/>
                      </a:lnTo>
                      <a:lnTo>
                        <a:pt x="334593" y="209431"/>
                      </a:lnTo>
                      <a:lnTo>
                        <a:pt x="324392" y="216684"/>
                      </a:lnTo>
                      <a:lnTo>
                        <a:pt x="314191" y="224163"/>
                      </a:lnTo>
                      <a:lnTo>
                        <a:pt x="304443" y="232323"/>
                      </a:lnTo>
                      <a:lnTo>
                        <a:pt x="294695" y="240483"/>
                      </a:lnTo>
                      <a:lnTo>
                        <a:pt x="284948" y="248869"/>
                      </a:lnTo>
                      <a:lnTo>
                        <a:pt x="275654" y="257482"/>
                      </a:lnTo>
                      <a:lnTo>
                        <a:pt x="266359" y="266548"/>
                      </a:lnTo>
                      <a:lnTo>
                        <a:pt x="257518" y="275614"/>
                      </a:lnTo>
                      <a:lnTo>
                        <a:pt x="248678" y="285134"/>
                      </a:lnTo>
                      <a:lnTo>
                        <a:pt x="240290" y="294654"/>
                      </a:lnTo>
                      <a:lnTo>
                        <a:pt x="232129" y="304400"/>
                      </a:lnTo>
                      <a:lnTo>
                        <a:pt x="224195" y="314373"/>
                      </a:lnTo>
                      <a:lnTo>
                        <a:pt x="216714" y="324346"/>
                      </a:lnTo>
                      <a:lnTo>
                        <a:pt x="209460" y="334545"/>
                      </a:lnTo>
                      <a:lnTo>
                        <a:pt x="202433" y="344971"/>
                      </a:lnTo>
                      <a:lnTo>
                        <a:pt x="195632" y="355397"/>
                      </a:lnTo>
                      <a:lnTo>
                        <a:pt x="189058" y="366050"/>
                      </a:lnTo>
                      <a:lnTo>
                        <a:pt x="183164" y="376703"/>
                      </a:lnTo>
                      <a:lnTo>
                        <a:pt x="177271" y="387583"/>
                      </a:lnTo>
                      <a:lnTo>
                        <a:pt x="171603" y="398462"/>
                      </a:lnTo>
                      <a:lnTo>
                        <a:pt x="166390" y="409342"/>
                      </a:lnTo>
                      <a:lnTo>
                        <a:pt x="161402" y="420448"/>
                      </a:lnTo>
                      <a:lnTo>
                        <a:pt x="156642" y="431554"/>
                      </a:lnTo>
                      <a:lnTo>
                        <a:pt x="152108" y="443114"/>
                      </a:lnTo>
                      <a:lnTo>
                        <a:pt x="148028" y="454673"/>
                      </a:lnTo>
                      <a:lnTo>
                        <a:pt x="144174" y="466006"/>
                      </a:lnTo>
                      <a:lnTo>
                        <a:pt x="140774" y="477565"/>
                      </a:lnTo>
                      <a:lnTo>
                        <a:pt x="137373" y="489125"/>
                      </a:lnTo>
                      <a:lnTo>
                        <a:pt x="134426" y="500911"/>
                      </a:lnTo>
                      <a:lnTo>
                        <a:pt x="131706" y="512470"/>
                      </a:lnTo>
                      <a:lnTo>
                        <a:pt x="129213" y="524256"/>
                      </a:lnTo>
                      <a:lnTo>
                        <a:pt x="127172" y="536269"/>
                      </a:lnTo>
                      <a:lnTo>
                        <a:pt x="125359" y="548055"/>
                      </a:lnTo>
                      <a:lnTo>
                        <a:pt x="123772" y="560068"/>
                      </a:lnTo>
                      <a:lnTo>
                        <a:pt x="122185" y="571854"/>
                      </a:lnTo>
                      <a:lnTo>
                        <a:pt x="121278" y="583867"/>
                      </a:lnTo>
                      <a:lnTo>
                        <a:pt x="120598" y="595880"/>
                      </a:lnTo>
                      <a:lnTo>
                        <a:pt x="120145" y="607666"/>
                      </a:lnTo>
                      <a:lnTo>
                        <a:pt x="120145" y="619905"/>
                      </a:lnTo>
                      <a:lnTo>
                        <a:pt x="120145" y="631918"/>
                      </a:lnTo>
                      <a:lnTo>
                        <a:pt x="120598" y="643704"/>
                      </a:lnTo>
                      <a:lnTo>
                        <a:pt x="121278" y="655717"/>
                      </a:lnTo>
                      <a:lnTo>
                        <a:pt x="122185" y="667503"/>
                      </a:lnTo>
                      <a:lnTo>
                        <a:pt x="123772" y="679516"/>
                      </a:lnTo>
                      <a:lnTo>
                        <a:pt x="125359" y="691529"/>
                      </a:lnTo>
                      <a:lnTo>
                        <a:pt x="127172" y="703315"/>
                      </a:lnTo>
                      <a:lnTo>
                        <a:pt x="129213" y="715328"/>
                      </a:lnTo>
                      <a:lnTo>
                        <a:pt x="131706" y="726887"/>
                      </a:lnTo>
                      <a:lnTo>
                        <a:pt x="134426" y="738673"/>
                      </a:lnTo>
                      <a:lnTo>
                        <a:pt x="137373" y="750460"/>
                      </a:lnTo>
                      <a:lnTo>
                        <a:pt x="140774" y="762019"/>
                      </a:lnTo>
                      <a:lnTo>
                        <a:pt x="144174" y="773579"/>
                      </a:lnTo>
                      <a:lnTo>
                        <a:pt x="148028" y="784911"/>
                      </a:lnTo>
                      <a:lnTo>
                        <a:pt x="152108" y="796471"/>
                      </a:lnTo>
                      <a:lnTo>
                        <a:pt x="156642" y="807804"/>
                      </a:lnTo>
                      <a:lnTo>
                        <a:pt x="161402" y="819136"/>
                      </a:lnTo>
                      <a:lnTo>
                        <a:pt x="166390" y="830016"/>
                      </a:lnTo>
                      <a:lnTo>
                        <a:pt x="171603" y="841122"/>
                      </a:lnTo>
                      <a:lnTo>
                        <a:pt x="177271" y="852002"/>
                      </a:lnTo>
                      <a:lnTo>
                        <a:pt x="183164" y="862881"/>
                      </a:lnTo>
                      <a:lnTo>
                        <a:pt x="189058" y="873534"/>
                      </a:lnTo>
                      <a:lnTo>
                        <a:pt x="195632" y="884187"/>
                      </a:lnTo>
                      <a:lnTo>
                        <a:pt x="202433" y="894613"/>
                      </a:lnTo>
                      <a:lnTo>
                        <a:pt x="209460" y="904813"/>
                      </a:lnTo>
                      <a:lnTo>
                        <a:pt x="216714" y="915239"/>
                      </a:lnTo>
                      <a:lnTo>
                        <a:pt x="224195" y="925212"/>
                      </a:lnTo>
                      <a:lnTo>
                        <a:pt x="232129" y="934958"/>
                      </a:lnTo>
                      <a:lnTo>
                        <a:pt x="240290" y="944931"/>
                      </a:lnTo>
                      <a:lnTo>
                        <a:pt x="248678" y="954450"/>
                      </a:lnTo>
                      <a:lnTo>
                        <a:pt x="257518" y="963743"/>
                      </a:lnTo>
                      <a:lnTo>
                        <a:pt x="266359" y="973036"/>
                      </a:lnTo>
                      <a:lnTo>
                        <a:pt x="275654" y="982102"/>
                      </a:lnTo>
                      <a:lnTo>
                        <a:pt x="284948" y="990715"/>
                      </a:lnTo>
                      <a:lnTo>
                        <a:pt x="294695" y="999102"/>
                      </a:lnTo>
                      <a:lnTo>
                        <a:pt x="304443" y="1007261"/>
                      </a:lnTo>
                      <a:lnTo>
                        <a:pt x="314191" y="1015194"/>
                      </a:lnTo>
                      <a:lnTo>
                        <a:pt x="324392" y="1022674"/>
                      </a:lnTo>
                      <a:lnTo>
                        <a:pt x="334593" y="1029927"/>
                      </a:lnTo>
                      <a:lnTo>
                        <a:pt x="344794" y="1036953"/>
                      </a:lnTo>
                      <a:lnTo>
                        <a:pt x="355221" y="1043753"/>
                      </a:lnTo>
                      <a:lnTo>
                        <a:pt x="365876" y="1050099"/>
                      </a:lnTo>
                      <a:lnTo>
                        <a:pt x="376530" y="1056446"/>
                      </a:lnTo>
                      <a:lnTo>
                        <a:pt x="387411" y="1062339"/>
                      </a:lnTo>
                      <a:lnTo>
                        <a:pt x="398292" y="1067779"/>
                      </a:lnTo>
                      <a:lnTo>
                        <a:pt x="409400" y="1072992"/>
                      </a:lnTo>
                      <a:lnTo>
                        <a:pt x="420508" y="1078205"/>
                      </a:lnTo>
                      <a:lnTo>
                        <a:pt x="431615" y="1082738"/>
                      </a:lnTo>
                      <a:lnTo>
                        <a:pt x="443176" y="1087271"/>
                      </a:lnTo>
                      <a:lnTo>
                        <a:pt x="454511" y="1091351"/>
                      </a:lnTo>
                      <a:lnTo>
                        <a:pt x="466072" y="1095204"/>
                      </a:lnTo>
                      <a:lnTo>
                        <a:pt x="477406" y="1098830"/>
                      </a:lnTo>
                      <a:lnTo>
                        <a:pt x="489194" y="1102004"/>
                      </a:lnTo>
                      <a:lnTo>
                        <a:pt x="500755" y="1104950"/>
                      </a:lnTo>
                      <a:lnTo>
                        <a:pt x="512543" y="1107897"/>
                      </a:lnTo>
                      <a:lnTo>
                        <a:pt x="524331" y="1110163"/>
                      </a:lnTo>
                      <a:lnTo>
                        <a:pt x="536119" y="1112203"/>
                      </a:lnTo>
                      <a:lnTo>
                        <a:pt x="548133" y="1114243"/>
                      </a:lnTo>
                      <a:lnTo>
                        <a:pt x="559921" y="1115830"/>
                      </a:lnTo>
                      <a:lnTo>
                        <a:pt x="571936" y="1116963"/>
                      </a:lnTo>
                      <a:lnTo>
                        <a:pt x="583950" y="1118096"/>
                      </a:lnTo>
                      <a:lnTo>
                        <a:pt x="595738" y="1118776"/>
                      </a:lnTo>
                      <a:lnTo>
                        <a:pt x="607752" y="1119230"/>
                      </a:lnTo>
                      <a:lnTo>
                        <a:pt x="619540" y="1119230"/>
                      </a:lnTo>
                      <a:lnTo>
                        <a:pt x="631782" y="1119230"/>
                      </a:lnTo>
                      <a:lnTo>
                        <a:pt x="643796" y="1118776"/>
                      </a:lnTo>
                      <a:lnTo>
                        <a:pt x="655584" y="1118096"/>
                      </a:lnTo>
                      <a:lnTo>
                        <a:pt x="667598" y="1116963"/>
                      </a:lnTo>
                      <a:lnTo>
                        <a:pt x="679613" y="1115830"/>
                      </a:lnTo>
                      <a:lnTo>
                        <a:pt x="691401" y="1114243"/>
                      </a:lnTo>
                      <a:lnTo>
                        <a:pt x="703415" y="1112203"/>
                      </a:lnTo>
                      <a:lnTo>
                        <a:pt x="715203" y="1110163"/>
                      </a:lnTo>
                      <a:lnTo>
                        <a:pt x="726991" y="1107897"/>
                      </a:lnTo>
                      <a:lnTo>
                        <a:pt x="738779" y="1104950"/>
                      </a:lnTo>
                      <a:lnTo>
                        <a:pt x="750340" y="1102004"/>
                      </a:lnTo>
                      <a:lnTo>
                        <a:pt x="762128" y="1098830"/>
                      </a:lnTo>
                      <a:lnTo>
                        <a:pt x="773462" y="1095204"/>
                      </a:lnTo>
                      <a:lnTo>
                        <a:pt x="785023" y="1091351"/>
                      </a:lnTo>
                      <a:lnTo>
                        <a:pt x="796358" y="1087271"/>
                      </a:lnTo>
                      <a:lnTo>
                        <a:pt x="807692" y="1082738"/>
                      </a:lnTo>
                      <a:lnTo>
                        <a:pt x="819026" y="1078205"/>
                      </a:lnTo>
                      <a:lnTo>
                        <a:pt x="830134" y="1072992"/>
                      </a:lnTo>
                      <a:lnTo>
                        <a:pt x="841015" y="1067779"/>
                      </a:lnTo>
                      <a:lnTo>
                        <a:pt x="852123" y="1062339"/>
                      </a:lnTo>
                      <a:lnTo>
                        <a:pt x="862777" y="1056446"/>
                      </a:lnTo>
                      <a:lnTo>
                        <a:pt x="873658" y="1050099"/>
                      </a:lnTo>
                      <a:lnTo>
                        <a:pt x="884086" y="1043753"/>
                      </a:lnTo>
                      <a:lnTo>
                        <a:pt x="894740" y="1036953"/>
                      </a:lnTo>
                      <a:lnTo>
                        <a:pt x="904941" y="1029927"/>
                      </a:lnTo>
                      <a:lnTo>
                        <a:pt x="915142" y="1022674"/>
                      </a:lnTo>
                      <a:lnTo>
                        <a:pt x="925343" y="1015194"/>
                      </a:lnTo>
                      <a:lnTo>
                        <a:pt x="935091" y="1007261"/>
                      </a:lnTo>
                      <a:lnTo>
                        <a:pt x="944839" y="999102"/>
                      </a:lnTo>
                      <a:lnTo>
                        <a:pt x="954586" y="990715"/>
                      </a:lnTo>
                      <a:lnTo>
                        <a:pt x="963880" y="982102"/>
                      </a:lnTo>
                      <a:lnTo>
                        <a:pt x="972948" y="973036"/>
                      </a:lnTo>
                      <a:lnTo>
                        <a:pt x="982016" y="963743"/>
                      </a:lnTo>
                      <a:lnTo>
                        <a:pt x="990856" y="954450"/>
                      </a:lnTo>
                      <a:lnTo>
                        <a:pt x="999244" y="944931"/>
                      </a:lnTo>
                      <a:lnTo>
                        <a:pt x="1007405" y="934958"/>
                      </a:lnTo>
                      <a:lnTo>
                        <a:pt x="1015339" y="925212"/>
                      </a:lnTo>
                      <a:lnTo>
                        <a:pt x="1022820" y="915239"/>
                      </a:lnTo>
                      <a:lnTo>
                        <a:pt x="1030074" y="904813"/>
                      </a:lnTo>
                      <a:lnTo>
                        <a:pt x="1037101" y="894613"/>
                      </a:lnTo>
                      <a:lnTo>
                        <a:pt x="1043902" y="884187"/>
                      </a:lnTo>
                      <a:lnTo>
                        <a:pt x="1050249" y="873534"/>
                      </a:lnTo>
                      <a:lnTo>
                        <a:pt x="1056370" y="862881"/>
                      </a:lnTo>
                      <a:lnTo>
                        <a:pt x="1062263" y="852002"/>
                      </a:lnTo>
                      <a:lnTo>
                        <a:pt x="1067931" y="841122"/>
                      </a:lnTo>
                      <a:lnTo>
                        <a:pt x="1073144" y="830016"/>
                      </a:lnTo>
                      <a:lnTo>
                        <a:pt x="1078132" y="819136"/>
                      </a:lnTo>
                      <a:lnTo>
                        <a:pt x="1082892" y="807804"/>
                      </a:lnTo>
                      <a:lnTo>
                        <a:pt x="1087426" y="796471"/>
                      </a:lnTo>
                      <a:lnTo>
                        <a:pt x="1091280" y="784911"/>
                      </a:lnTo>
                      <a:lnTo>
                        <a:pt x="1095360" y="773579"/>
                      </a:lnTo>
                      <a:lnTo>
                        <a:pt x="1098760" y="762019"/>
                      </a:lnTo>
                      <a:lnTo>
                        <a:pt x="1102161" y="750460"/>
                      </a:lnTo>
                      <a:lnTo>
                        <a:pt x="1105108" y="738673"/>
                      </a:lnTo>
                      <a:lnTo>
                        <a:pt x="1107828" y="726887"/>
                      </a:lnTo>
                      <a:lnTo>
                        <a:pt x="1110321" y="715328"/>
                      </a:lnTo>
                      <a:lnTo>
                        <a:pt x="1112362" y="703315"/>
                      </a:lnTo>
                      <a:lnTo>
                        <a:pt x="1114175" y="691529"/>
                      </a:lnTo>
                      <a:lnTo>
                        <a:pt x="1115762" y="679516"/>
                      </a:lnTo>
                      <a:lnTo>
                        <a:pt x="1117122" y="667503"/>
                      </a:lnTo>
                      <a:lnTo>
                        <a:pt x="1118256" y="655717"/>
                      </a:lnTo>
                      <a:lnTo>
                        <a:pt x="1118936" y="643704"/>
                      </a:lnTo>
                      <a:lnTo>
                        <a:pt x="1119389" y="631918"/>
                      </a:lnTo>
                      <a:lnTo>
                        <a:pt x="1119389" y="619905"/>
                      </a:lnTo>
                      <a:lnTo>
                        <a:pt x="1119389" y="607666"/>
                      </a:lnTo>
                      <a:lnTo>
                        <a:pt x="1118936" y="595880"/>
                      </a:lnTo>
                      <a:lnTo>
                        <a:pt x="1118256" y="583867"/>
                      </a:lnTo>
                      <a:lnTo>
                        <a:pt x="1117122" y="571854"/>
                      </a:lnTo>
                      <a:lnTo>
                        <a:pt x="1115762" y="560068"/>
                      </a:lnTo>
                      <a:lnTo>
                        <a:pt x="1114175" y="548055"/>
                      </a:lnTo>
                      <a:lnTo>
                        <a:pt x="1112362" y="536269"/>
                      </a:lnTo>
                      <a:lnTo>
                        <a:pt x="1110321" y="524256"/>
                      </a:lnTo>
                      <a:lnTo>
                        <a:pt x="1107828" y="512470"/>
                      </a:lnTo>
                      <a:lnTo>
                        <a:pt x="1105108" y="500911"/>
                      </a:lnTo>
                      <a:lnTo>
                        <a:pt x="1102161" y="489125"/>
                      </a:lnTo>
                      <a:lnTo>
                        <a:pt x="1098760" y="477565"/>
                      </a:lnTo>
                      <a:lnTo>
                        <a:pt x="1095360" y="466006"/>
                      </a:lnTo>
                      <a:lnTo>
                        <a:pt x="1091280" y="454673"/>
                      </a:lnTo>
                      <a:lnTo>
                        <a:pt x="1087426" y="443114"/>
                      </a:lnTo>
                      <a:lnTo>
                        <a:pt x="1082892" y="431554"/>
                      </a:lnTo>
                      <a:lnTo>
                        <a:pt x="1078132" y="420448"/>
                      </a:lnTo>
                      <a:lnTo>
                        <a:pt x="1073144" y="409342"/>
                      </a:lnTo>
                      <a:lnTo>
                        <a:pt x="1067931" y="398462"/>
                      </a:lnTo>
                      <a:lnTo>
                        <a:pt x="1062263" y="387583"/>
                      </a:lnTo>
                      <a:lnTo>
                        <a:pt x="1056370" y="376703"/>
                      </a:lnTo>
                      <a:lnTo>
                        <a:pt x="1050249" y="366050"/>
                      </a:lnTo>
                      <a:lnTo>
                        <a:pt x="1043902" y="355397"/>
                      </a:lnTo>
                      <a:lnTo>
                        <a:pt x="1037101" y="344971"/>
                      </a:lnTo>
                      <a:lnTo>
                        <a:pt x="1030074" y="334545"/>
                      </a:lnTo>
                      <a:lnTo>
                        <a:pt x="1022820" y="324346"/>
                      </a:lnTo>
                      <a:lnTo>
                        <a:pt x="1015339" y="314373"/>
                      </a:lnTo>
                      <a:lnTo>
                        <a:pt x="1007405" y="304400"/>
                      </a:lnTo>
                      <a:lnTo>
                        <a:pt x="999244" y="294654"/>
                      </a:lnTo>
                      <a:lnTo>
                        <a:pt x="990856" y="285134"/>
                      </a:lnTo>
                      <a:lnTo>
                        <a:pt x="982016" y="275614"/>
                      </a:lnTo>
                      <a:lnTo>
                        <a:pt x="972948" y="266548"/>
                      </a:lnTo>
                      <a:lnTo>
                        <a:pt x="963880" y="257482"/>
                      </a:lnTo>
                      <a:lnTo>
                        <a:pt x="954586" y="248869"/>
                      </a:lnTo>
                      <a:lnTo>
                        <a:pt x="944839" y="240483"/>
                      </a:lnTo>
                      <a:lnTo>
                        <a:pt x="935091" y="232323"/>
                      </a:lnTo>
                      <a:lnTo>
                        <a:pt x="925343" y="224163"/>
                      </a:lnTo>
                      <a:lnTo>
                        <a:pt x="915142" y="216684"/>
                      </a:lnTo>
                      <a:lnTo>
                        <a:pt x="904941" y="209431"/>
                      </a:lnTo>
                      <a:lnTo>
                        <a:pt x="894740" y="202631"/>
                      </a:lnTo>
                      <a:lnTo>
                        <a:pt x="884086" y="195831"/>
                      </a:lnTo>
                      <a:lnTo>
                        <a:pt x="873658" y="189485"/>
                      </a:lnTo>
                      <a:lnTo>
                        <a:pt x="862777" y="183139"/>
                      </a:lnTo>
                      <a:lnTo>
                        <a:pt x="852123" y="177246"/>
                      </a:lnTo>
                      <a:lnTo>
                        <a:pt x="841015" y="171579"/>
                      </a:lnTo>
                      <a:lnTo>
                        <a:pt x="830134" y="166593"/>
                      </a:lnTo>
                      <a:lnTo>
                        <a:pt x="819026" y="161380"/>
                      </a:lnTo>
                      <a:lnTo>
                        <a:pt x="807692" y="156620"/>
                      </a:lnTo>
                      <a:lnTo>
                        <a:pt x="796358" y="152313"/>
                      </a:lnTo>
                      <a:lnTo>
                        <a:pt x="785023" y="148234"/>
                      </a:lnTo>
                      <a:lnTo>
                        <a:pt x="773462" y="144380"/>
                      </a:lnTo>
                      <a:lnTo>
                        <a:pt x="762128" y="140754"/>
                      </a:lnTo>
                      <a:lnTo>
                        <a:pt x="750340" y="137581"/>
                      </a:lnTo>
                      <a:lnTo>
                        <a:pt x="738779" y="134407"/>
                      </a:lnTo>
                      <a:lnTo>
                        <a:pt x="726991" y="131688"/>
                      </a:lnTo>
                      <a:lnTo>
                        <a:pt x="715203" y="129421"/>
                      </a:lnTo>
                      <a:lnTo>
                        <a:pt x="703415" y="127154"/>
                      </a:lnTo>
                      <a:lnTo>
                        <a:pt x="691401" y="125341"/>
                      </a:lnTo>
                      <a:lnTo>
                        <a:pt x="679613" y="123755"/>
                      </a:lnTo>
                      <a:lnTo>
                        <a:pt x="667598" y="122621"/>
                      </a:lnTo>
                      <a:lnTo>
                        <a:pt x="655584" y="121488"/>
                      </a:lnTo>
                      <a:lnTo>
                        <a:pt x="643796" y="120581"/>
                      </a:lnTo>
                      <a:lnTo>
                        <a:pt x="631782" y="120128"/>
                      </a:lnTo>
                      <a:lnTo>
                        <a:pt x="619540" y="120128"/>
                      </a:lnTo>
                      <a:lnTo>
                        <a:pt x="607752" y="120128"/>
                      </a:lnTo>
                      <a:close/>
                      <a:moveTo>
                        <a:pt x="619540" y="0"/>
                      </a:moveTo>
                      <a:lnTo>
                        <a:pt x="634502" y="227"/>
                      </a:lnTo>
                      <a:lnTo>
                        <a:pt x="649690" y="907"/>
                      </a:lnTo>
                      <a:lnTo>
                        <a:pt x="664198" y="1587"/>
                      </a:lnTo>
                      <a:lnTo>
                        <a:pt x="678933" y="3173"/>
                      </a:lnTo>
                      <a:lnTo>
                        <a:pt x="694121" y="4533"/>
                      </a:lnTo>
                      <a:lnTo>
                        <a:pt x="708629" y="6573"/>
                      </a:lnTo>
                      <a:lnTo>
                        <a:pt x="723364" y="8840"/>
                      </a:lnTo>
                      <a:lnTo>
                        <a:pt x="738098" y="11560"/>
                      </a:lnTo>
                      <a:lnTo>
                        <a:pt x="752607" y="14506"/>
                      </a:lnTo>
                      <a:lnTo>
                        <a:pt x="767115" y="17906"/>
                      </a:lnTo>
                      <a:lnTo>
                        <a:pt x="781623" y="21533"/>
                      </a:lnTo>
                      <a:lnTo>
                        <a:pt x="796131" y="25839"/>
                      </a:lnTo>
                      <a:lnTo>
                        <a:pt x="810412" y="30146"/>
                      </a:lnTo>
                      <a:lnTo>
                        <a:pt x="824694" y="34905"/>
                      </a:lnTo>
                      <a:lnTo>
                        <a:pt x="838975" y="40118"/>
                      </a:lnTo>
                      <a:lnTo>
                        <a:pt x="853030" y="45558"/>
                      </a:lnTo>
                      <a:lnTo>
                        <a:pt x="866858" y="51451"/>
                      </a:lnTo>
                      <a:lnTo>
                        <a:pt x="880686" y="57571"/>
                      </a:lnTo>
                      <a:lnTo>
                        <a:pt x="894514" y="64144"/>
                      </a:lnTo>
                      <a:lnTo>
                        <a:pt x="907888" y="71170"/>
                      </a:lnTo>
                      <a:lnTo>
                        <a:pt x="921263" y="78423"/>
                      </a:lnTo>
                      <a:lnTo>
                        <a:pt x="934638" y="85903"/>
                      </a:lnTo>
                      <a:lnTo>
                        <a:pt x="947786" y="93836"/>
                      </a:lnTo>
                      <a:lnTo>
                        <a:pt x="960934" y="102222"/>
                      </a:lnTo>
                      <a:lnTo>
                        <a:pt x="973401" y="110835"/>
                      </a:lnTo>
                      <a:lnTo>
                        <a:pt x="986096" y="119901"/>
                      </a:lnTo>
                      <a:lnTo>
                        <a:pt x="998791" y="129421"/>
                      </a:lnTo>
                      <a:lnTo>
                        <a:pt x="1010805" y="139167"/>
                      </a:lnTo>
                      <a:lnTo>
                        <a:pt x="1023046" y="149140"/>
                      </a:lnTo>
                      <a:lnTo>
                        <a:pt x="1034607" y="159793"/>
                      </a:lnTo>
                      <a:lnTo>
                        <a:pt x="1046395" y="170446"/>
                      </a:lnTo>
                      <a:lnTo>
                        <a:pt x="1057956" y="181779"/>
                      </a:lnTo>
                      <a:lnTo>
                        <a:pt x="1067251" y="191072"/>
                      </a:lnTo>
                      <a:lnTo>
                        <a:pt x="1076318" y="200591"/>
                      </a:lnTo>
                      <a:lnTo>
                        <a:pt x="1084932" y="210564"/>
                      </a:lnTo>
                      <a:lnTo>
                        <a:pt x="1093546" y="220310"/>
                      </a:lnTo>
                      <a:lnTo>
                        <a:pt x="1101934" y="230283"/>
                      </a:lnTo>
                      <a:lnTo>
                        <a:pt x="1110095" y="240709"/>
                      </a:lnTo>
                      <a:lnTo>
                        <a:pt x="1117802" y="250909"/>
                      </a:lnTo>
                      <a:lnTo>
                        <a:pt x="1125510" y="261108"/>
                      </a:lnTo>
                      <a:lnTo>
                        <a:pt x="1132764" y="271988"/>
                      </a:lnTo>
                      <a:lnTo>
                        <a:pt x="1139791" y="282414"/>
                      </a:lnTo>
                      <a:lnTo>
                        <a:pt x="1146592" y="293294"/>
                      </a:lnTo>
                      <a:lnTo>
                        <a:pt x="1153166" y="304173"/>
                      </a:lnTo>
                      <a:lnTo>
                        <a:pt x="1159513" y="315279"/>
                      </a:lnTo>
                      <a:lnTo>
                        <a:pt x="1165634" y="326159"/>
                      </a:lnTo>
                      <a:lnTo>
                        <a:pt x="1171527" y="337492"/>
                      </a:lnTo>
                      <a:lnTo>
                        <a:pt x="1177195" y="348598"/>
                      </a:lnTo>
                      <a:lnTo>
                        <a:pt x="1182408" y="360157"/>
                      </a:lnTo>
                      <a:lnTo>
                        <a:pt x="1187622" y="371490"/>
                      </a:lnTo>
                      <a:lnTo>
                        <a:pt x="1192610" y="383050"/>
                      </a:lnTo>
                      <a:lnTo>
                        <a:pt x="1197143" y="394609"/>
                      </a:lnTo>
                      <a:lnTo>
                        <a:pt x="1201677" y="406395"/>
                      </a:lnTo>
                      <a:lnTo>
                        <a:pt x="1205984" y="418181"/>
                      </a:lnTo>
                      <a:lnTo>
                        <a:pt x="1209611" y="429741"/>
                      </a:lnTo>
                      <a:lnTo>
                        <a:pt x="1213465" y="441754"/>
                      </a:lnTo>
                      <a:lnTo>
                        <a:pt x="1216865" y="453540"/>
                      </a:lnTo>
                      <a:lnTo>
                        <a:pt x="1219812" y="465552"/>
                      </a:lnTo>
                      <a:lnTo>
                        <a:pt x="1222986" y="477792"/>
                      </a:lnTo>
                      <a:lnTo>
                        <a:pt x="1225706" y="489578"/>
                      </a:lnTo>
                      <a:lnTo>
                        <a:pt x="1228200" y="501818"/>
                      </a:lnTo>
                      <a:lnTo>
                        <a:pt x="1230240" y="514057"/>
                      </a:lnTo>
                      <a:lnTo>
                        <a:pt x="1232280" y="526070"/>
                      </a:lnTo>
                      <a:lnTo>
                        <a:pt x="1233867" y="538536"/>
                      </a:lnTo>
                      <a:lnTo>
                        <a:pt x="1235680" y="550775"/>
                      </a:lnTo>
                      <a:lnTo>
                        <a:pt x="1236814" y="563015"/>
                      </a:lnTo>
                      <a:lnTo>
                        <a:pt x="1237720" y="575254"/>
                      </a:lnTo>
                      <a:lnTo>
                        <a:pt x="1238401" y="587720"/>
                      </a:lnTo>
                      <a:lnTo>
                        <a:pt x="1239081" y="599733"/>
                      </a:lnTo>
                      <a:lnTo>
                        <a:pt x="1239307" y="612199"/>
                      </a:lnTo>
                      <a:lnTo>
                        <a:pt x="1239307" y="624665"/>
                      </a:lnTo>
                      <a:lnTo>
                        <a:pt x="1239081" y="636678"/>
                      </a:lnTo>
                      <a:lnTo>
                        <a:pt x="1238627" y="649144"/>
                      </a:lnTo>
                      <a:lnTo>
                        <a:pt x="1237947" y="661610"/>
                      </a:lnTo>
                      <a:lnTo>
                        <a:pt x="1237040" y="673623"/>
                      </a:lnTo>
                      <a:lnTo>
                        <a:pt x="1235907" y="686089"/>
                      </a:lnTo>
                      <a:lnTo>
                        <a:pt x="1234320" y="698102"/>
                      </a:lnTo>
                      <a:lnTo>
                        <a:pt x="1232507" y="710341"/>
                      </a:lnTo>
                      <a:lnTo>
                        <a:pt x="1230693" y="722807"/>
                      </a:lnTo>
                      <a:lnTo>
                        <a:pt x="1228653" y="734820"/>
                      </a:lnTo>
                      <a:lnTo>
                        <a:pt x="1226159" y="746833"/>
                      </a:lnTo>
                      <a:lnTo>
                        <a:pt x="1223439" y="759073"/>
                      </a:lnTo>
                      <a:lnTo>
                        <a:pt x="1220719" y="771085"/>
                      </a:lnTo>
                      <a:lnTo>
                        <a:pt x="1217545" y="783098"/>
                      </a:lnTo>
                      <a:lnTo>
                        <a:pt x="1214145" y="795111"/>
                      </a:lnTo>
                      <a:lnTo>
                        <a:pt x="1210518" y="806897"/>
                      </a:lnTo>
                      <a:lnTo>
                        <a:pt x="1206664" y="818683"/>
                      </a:lnTo>
                      <a:lnTo>
                        <a:pt x="1202357" y="830469"/>
                      </a:lnTo>
                      <a:lnTo>
                        <a:pt x="1198277" y="842255"/>
                      </a:lnTo>
                      <a:lnTo>
                        <a:pt x="1193516" y="853588"/>
                      </a:lnTo>
                      <a:lnTo>
                        <a:pt x="1188529" y="865374"/>
                      </a:lnTo>
                      <a:lnTo>
                        <a:pt x="1183769" y="876934"/>
                      </a:lnTo>
                      <a:lnTo>
                        <a:pt x="1178328" y="888267"/>
                      </a:lnTo>
                      <a:lnTo>
                        <a:pt x="1172661" y="899599"/>
                      </a:lnTo>
                      <a:lnTo>
                        <a:pt x="1166767" y="910706"/>
                      </a:lnTo>
                      <a:lnTo>
                        <a:pt x="1160646" y="921812"/>
                      </a:lnTo>
                      <a:lnTo>
                        <a:pt x="1534229" y="1295115"/>
                      </a:lnTo>
                      <a:lnTo>
                        <a:pt x="1540350" y="1301461"/>
                      </a:lnTo>
                      <a:lnTo>
                        <a:pt x="1545790" y="1308034"/>
                      </a:lnTo>
                      <a:lnTo>
                        <a:pt x="1551231" y="1314607"/>
                      </a:lnTo>
                      <a:lnTo>
                        <a:pt x="1556445" y="1321407"/>
                      </a:lnTo>
                      <a:lnTo>
                        <a:pt x="1560752" y="1328433"/>
                      </a:lnTo>
                      <a:lnTo>
                        <a:pt x="1565286" y="1335460"/>
                      </a:lnTo>
                      <a:lnTo>
                        <a:pt x="1569366" y="1342713"/>
                      </a:lnTo>
                      <a:lnTo>
                        <a:pt x="1572766" y="1349966"/>
                      </a:lnTo>
                      <a:lnTo>
                        <a:pt x="1576167" y="1357219"/>
                      </a:lnTo>
                      <a:lnTo>
                        <a:pt x="1578887" y="1364698"/>
                      </a:lnTo>
                      <a:lnTo>
                        <a:pt x="1581381" y="1372178"/>
                      </a:lnTo>
                      <a:lnTo>
                        <a:pt x="1583648" y="1379658"/>
                      </a:lnTo>
                      <a:lnTo>
                        <a:pt x="1585461" y="1387137"/>
                      </a:lnTo>
                      <a:lnTo>
                        <a:pt x="1586821" y="1394617"/>
                      </a:lnTo>
                      <a:lnTo>
                        <a:pt x="1587955" y="1402323"/>
                      </a:lnTo>
                      <a:lnTo>
                        <a:pt x="1588635" y="1409803"/>
                      </a:lnTo>
                      <a:lnTo>
                        <a:pt x="1589088" y="1417283"/>
                      </a:lnTo>
                      <a:lnTo>
                        <a:pt x="1589088" y="1424762"/>
                      </a:lnTo>
                      <a:lnTo>
                        <a:pt x="1588861" y="1432242"/>
                      </a:lnTo>
                      <a:lnTo>
                        <a:pt x="1588181" y="1439495"/>
                      </a:lnTo>
                      <a:lnTo>
                        <a:pt x="1587274" y="1446748"/>
                      </a:lnTo>
                      <a:lnTo>
                        <a:pt x="1585914" y="1454001"/>
                      </a:lnTo>
                      <a:lnTo>
                        <a:pt x="1584101" y="1461027"/>
                      </a:lnTo>
                      <a:lnTo>
                        <a:pt x="1581834" y="1467827"/>
                      </a:lnTo>
                      <a:lnTo>
                        <a:pt x="1579340" y="1474627"/>
                      </a:lnTo>
                      <a:lnTo>
                        <a:pt x="1576620" y="1481200"/>
                      </a:lnTo>
                      <a:lnTo>
                        <a:pt x="1573220" y="1487773"/>
                      </a:lnTo>
                      <a:lnTo>
                        <a:pt x="1569593" y="1494119"/>
                      </a:lnTo>
                      <a:lnTo>
                        <a:pt x="1565512" y="1500239"/>
                      </a:lnTo>
                      <a:lnTo>
                        <a:pt x="1561432" y="1506132"/>
                      </a:lnTo>
                      <a:lnTo>
                        <a:pt x="1556445" y="1511572"/>
                      </a:lnTo>
                      <a:lnTo>
                        <a:pt x="1551231" y="1517011"/>
                      </a:lnTo>
                      <a:lnTo>
                        <a:pt x="1517228" y="1551237"/>
                      </a:lnTo>
                      <a:lnTo>
                        <a:pt x="1511787" y="1556223"/>
                      </a:lnTo>
                      <a:lnTo>
                        <a:pt x="1506120" y="1561209"/>
                      </a:lnTo>
                      <a:lnTo>
                        <a:pt x="1500226" y="1565516"/>
                      </a:lnTo>
                      <a:lnTo>
                        <a:pt x="1494106" y="1569369"/>
                      </a:lnTo>
                      <a:lnTo>
                        <a:pt x="1487985" y="1573222"/>
                      </a:lnTo>
                      <a:lnTo>
                        <a:pt x="1481411" y="1576395"/>
                      </a:lnTo>
                      <a:lnTo>
                        <a:pt x="1474837" y="1579342"/>
                      </a:lnTo>
                      <a:lnTo>
                        <a:pt x="1468036" y="1581835"/>
                      </a:lnTo>
                      <a:lnTo>
                        <a:pt x="1461009" y="1583875"/>
                      </a:lnTo>
                      <a:lnTo>
                        <a:pt x="1453982" y="1585688"/>
                      </a:lnTo>
                      <a:lnTo>
                        <a:pt x="1446728" y="1587275"/>
                      </a:lnTo>
                      <a:lnTo>
                        <a:pt x="1439474" y="1588182"/>
                      </a:lnTo>
                      <a:lnTo>
                        <a:pt x="1432219" y="1588862"/>
                      </a:lnTo>
                      <a:lnTo>
                        <a:pt x="1424739" y="1589088"/>
                      </a:lnTo>
                      <a:lnTo>
                        <a:pt x="1417258" y="1589088"/>
                      </a:lnTo>
                      <a:lnTo>
                        <a:pt x="1409777" y="1588862"/>
                      </a:lnTo>
                      <a:lnTo>
                        <a:pt x="1402296" y="1587955"/>
                      </a:lnTo>
                      <a:lnTo>
                        <a:pt x="1394589" y="1587048"/>
                      </a:lnTo>
                      <a:lnTo>
                        <a:pt x="1387108" y="1585235"/>
                      </a:lnTo>
                      <a:lnTo>
                        <a:pt x="1379628" y="1583422"/>
                      </a:lnTo>
                      <a:lnTo>
                        <a:pt x="1372147" y="1581382"/>
                      </a:lnTo>
                      <a:lnTo>
                        <a:pt x="1364666" y="1578662"/>
                      </a:lnTo>
                      <a:lnTo>
                        <a:pt x="1357186" y="1575942"/>
                      </a:lnTo>
                      <a:lnTo>
                        <a:pt x="1349931" y="1572769"/>
                      </a:lnTo>
                      <a:lnTo>
                        <a:pt x="1342677" y="1569142"/>
                      </a:lnTo>
                      <a:lnTo>
                        <a:pt x="1335423" y="1565289"/>
                      </a:lnTo>
                      <a:lnTo>
                        <a:pt x="1328396" y="1560756"/>
                      </a:lnTo>
                      <a:lnTo>
                        <a:pt x="1321369" y="1556223"/>
                      </a:lnTo>
                      <a:lnTo>
                        <a:pt x="1314568" y="1551237"/>
                      </a:lnTo>
                      <a:lnTo>
                        <a:pt x="1307994" y="1545797"/>
                      </a:lnTo>
                      <a:lnTo>
                        <a:pt x="1301420" y="1540130"/>
                      </a:lnTo>
                      <a:lnTo>
                        <a:pt x="1295299" y="1534011"/>
                      </a:lnTo>
                      <a:lnTo>
                        <a:pt x="921716" y="1160708"/>
                      </a:lnTo>
                      <a:lnTo>
                        <a:pt x="910835" y="1166827"/>
                      </a:lnTo>
                      <a:lnTo>
                        <a:pt x="899501" y="1172720"/>
                      </a:lnTo>
                      <a:lnTo>
                        <a:pt x="888166" y="1178160"/>
                      </a:lnTo>
                      <a:lnTo>
                        <a:pt x="876832" y="1183600"/>
                      </a:lnTo>
                      <a:lnTo>
                        <a:pt x="865498" y="1188586"/>
                      </a:lnTo>
                      <a:lnTo>
                        <a:pt x="853710" y="1193346"/>
                      </a:lnTo>
                      <a:lnTo>
                        <a:pt x="842375" y="1198106"/>
                      </a:lnTo>
                      <a:lnTo>
                        <a:pt x="830588" y="1202412"/>
                      </a:lnTo>
                      <a:lnTo>
                        <a:pt x="818573" y="1206492"/>
                      </a:lnTo>
                      <a:lnTo>
                        <a:pt x="807012" y="1210572"/>
                      </a:lnTo>
                      <a:lnTo>
                        <a:pt x="794997" y="1213972"/>
                      </a:lnTo>
                      <a:lnTo>
                        <a:pt x="783210" y="1217598"/>
                      </a:lnTo>
                      <a:lnTo>
                        <a:pt x="771195" y="1220545"/>
                      </a:lnTo>
                      <a:lnTo>
                        <a:pt x="758954" y="1223265"/>
                      </a:lnTo>
                      <a:lnTo>
                        <a:pt x="746939" y="1226211"/>
                      </a:lnTo>
                      <a:lnTo>
                        <a:pt x="734698" y="1228478"/>
                      </a:lnTo>
                      <a:lnTo>
                        <a:pt x="722457" y="1230518"/>
                      </a:lnTo>
                      <a:lnTo>
                        <a:pt x="710442" y="1232784"/>
                      </a:lnTo>
                      <a:lnTo>
                        <a:pt x="698201" y="1234371"/>
                      </a:lnTo>
                      <a:lnTo>
                        <a:pt x="685960" y="1235731"/>
                      </a:lnTo>
                      <a:lnTo>
                        <a:pt x="673719" y="1236864"/>
                      </a:lnTo>
                      <a:lnTo>
                        <a:pt x="661478" y="1237771"/>
                      </a:lnTo>
                      <a:lnTo>
                        <a:pt x="649010" y="1238451"/>
                      </a:lnTo>
                      <a:lnTo>
                        <a:pt x="636769" y="1239131"/>
                      </a:lnTo>
                      <a:lnTo>
                        <a:pt x="624527" y="1239357"/>
                      </a:lnTo>
                      <a:lnTo>
                        <a:pt x="612060" y="1239357"/>
                      </a:lnTo>
                      <a:lnTo>
                        <a:pt x="599818" y="1239131"/>
                      </a:lnTo>
                      <a:lnTo>
                        <a:pt x="587577" y="1238451"/>
                      </a:lnTo>
                      <a:lnTo>
                        <a:pt x="575109" y="1237544"/>
                      </a:lnTo>
                      <a:lnTo>
                        <a:pt x="562868" y="1236638"/>
                      </a:lnTo>
                      <a:lnTo>
                        <a:pt x="550627" y="1235504"/>
                      </a:lnTo>
                      <a:lnTo>
                        <a:pt x="538612" y="1233918"/>
                      </a:lnTo>
                      <a:lnTo>
                        <a:pt x="526145" y="1232331"/>
                      </a:lnTo>
                      <a:lnTo>
                        <a:pt x="513903" y="1230291"/>
                      </a:lnTo>
                      <a:lnTo>
                        <a:pt x="501889" y="1228025"/>
                      </a:lnTo>
                      <a:lnTo>
                        <a:pt x="489648" y="1225758"/>
                      </a:lnTo>
                      <a:lnTo>
                        <a:pt x="477633" y="1222811"/>
                      </a:lnTo>
                      <a:lnTo>
                        <a:pt x="465619" y="1219865"/>
                      </a:lnTo>
                      <a:lnTo>
                        <a:pt x="453604" y="1216918"/>
                      </a:lnTo>
                      <a:lnTo>
                        <a:pt x="441590" y="1213292"/>
                      </a:lnTo>
                      <a:lnTo>
                        <a:pt x="429802" y="1209665"/>
                      </a:lnTo>
                      <a:lnTo>
                        <a:pt x="418014" y="1205812"/>
                      </a:lnTo>
                      <a:lnTo>
                        <a:pt x="406453" y="1201506"/>
                      </a:lnTo>
                      <a:lnTo>
                        <a:pt x="394665" y="1197199"/>
                      </a:lnTo>
                      <a:lnTo>
                        <a:pt x="383104" y="1192440"/>
                      </a:lnTo>
                      <a:lnTo>
                        <a:pt x="371543" y="1187680"/>
                      </a:lnTo>
                      <a:lnTo>
                        <a:pt x="359982" y="1182467"/>
                      </a:lnTo>
                      <a:lnTo>
                        <a:pt x="348647" y="1177027"/>
                      </a:lnTo>
                      <a:lnTo>
                        <a:pt x="337313" y="1171360"/>
                      </a:lnTo>
                      <a:lnTo>
                        <a:pt x="326205" y="1165694"/>
                      </a:lnTo>
                      <a:lnTo>
                        <a:pt x="315097" y="1159574"/>
                      </a:lnTo>
                      <a:lnTo>
                        <a:pt x="304216" y="1153228"/>
                      </a:lnTo>
                      <a:lnTo>
                        <a:pt x="293109" y="1146655"/>
                      </a:lnTo>
                      <a:lnTo>
                        <a:pt x="282454" y="1139629"/>
                      </a:lnTo>
                      <a:lnTo>
                        <a:pt x="272026" y="1132602"/>
                      </a:lnTo>
                      <a:lnTo>
                        <a:pt x="261145" y="1125349"/>
                      </a:lnTo>
                      <a:lnTo>
                        <a:pt x="250944" y="1117643"/>
                      </a:lnTo>
                      <a:lnTo>
                        <a:pt x="240517" y="1109937"/>
                      </a:lnTo>
                      <a:lnTo>
                        <a:pt x="230316" y="1101777"/>
                      </a:lnTo>
                      <a:lnTo>
                        <a:pt x="220341" y="1093617"/>
                      </a:lnTo>
                      <a:lnTo>
                        <a:pt x="210367" y="1085004"/>
                      </a:lnTo>
                      <a:lnTo>
                        <a:pt x="200620" y="1076391"/>
                      </a:lnTo>
                      <a:lnTo>
                        <a:pt x="191099" y="1067099"/>
                      </a:lnTo>
                      <a:lnTo>
                        <a:pt x="181578" y="1057806"/>
                      </a:lnTo>
                      <a:lnTo>
                        <a:pt x="170470" y="1046473"/>
                      </a:lnTo>
                      <a:lnTo>
                        <a:pt x="159589" y="1034913"/>
                      </a:lnTo>
                      <a:lnTo>
                        <a:pt x="149161" y="1022901"/>
                      </a:lnTo>
                      <a:lnTo>
                        <a:pt x="139187" y="1010888"/>
                      </a:lnTo>
                      <a:lnTo>
                        <a:pt x="129213" y="998648"/>
                      </a:lnTo>
                      <a:lnTo>
                        <a:pt x="119918" y="985956"/>
                      </a:lnTo>
                      <a:lnTo>
                        <a:pt x="110851" y="973489"/>
                      </a:lnTo>
                      <a:lnTo>
                        <a:pt x="102237" y="960797"/>
                      </a:lnTo>
                      <a:lnTo>
                        <a:pt x="93849" y="947651"/>
                      </a:lnTo>
                      <a:lnTo>
                        <a:pt x="85688" y="934505"/>
                      </a:lnTo>
                      <a:lnTo>
                        <a:pt x="78208" y="921358"/>
                      </a:lnTo>
                      <a:lnTo>
                        <a:pt x="70954" y="907986"/>
                      </a:lnTo>
                      <a:lnTo>
                        <a:pt x="64153" y="894386"/>
                      </a:lnTo>
                      <a:lnTo>
                        <a:pt x="57579" y="880560"/>
                      </a:lnTo>
                      <a:lnTo>
                        <a:pt x="51232" y="866734"/>
                      </a:lnTo>
                      <a:lnTo>
                        <a:pt x="45338" y="852908"/>
                      </a:lnTo>
                      <a:lnTo>
                        <a:pt x="39897" y="838856"/>
                      </a:lnTo>
                      <a:lnTo>
                        <a:pt x="34910" y="824803"/>
                      </a:lnTo>
                      <a:lnTo>
                        <a:pt x="30150" y="810524"/>
                      </a:lnTo>
                      <a:lnTo>
                        <a:pt x="25616" y="796244"/>
                      </a:lnTo>
                      <a:lnTo>
                        <a:pt x="21535" y="781738"/>
                      </a:lnTo>
                      <a:lnTo>
                        <a:pt x="17682" y="767232"/>
                      </a:lnTo>
                      <a:lnTo>
                        <a:pt x="14508" y="752726"/>
                      </a:lnTo>
                      <a:lnTo>
                        <a:pt x="11334" y="738220"/>
                      </a:lnTo>
                      <a:lnTo>
                        <a:pt x="8841" y="723487"/>
                      </a:lnTo>
                      <a:lnTo>
                        <a:pt x="6574" y="708755"/>
                      </a:lnTo>
                      <a:lnTo>
                        <a:pt x="4307" y="694022"/>
                      </a:lnTo>
                      <a:lnTo>
                        <a:pt x="2947" y="679289"/>
                      </a:lnTo>
                      <a:lnTo>
                        <a:pt x="1587" y="664330"/>
                      </a:lnTo>
                      <a:lnTo>
                        <a:pt x="680" y="649597"/>
                      </a:lnTo>
                      <a:lnTo>
                        <a:pt x="227" y="634638"/>
                      </a:lnTo>
                      <a:lnTo>
                        <a:pt x="0" y="619905"/>
                      </a:lnTo>
                      <a:lnTo>
                        <a:pt x="227" y="604946"/>
                      </a:lnTo>
                      <a:lnTo>
                        <a:pt x="680" y="589987"/>
                      </a:lnTo>
                      <a:lnTo>
                        <a:pt x="1587" y="575254"/>
                      </a:lnTo>
                      <a:lnTo>
                        <a:pt x="2947" y="560295"/>
                      </a:lnTo>
                      <a:lnTo>
                        <a:pt x="4307" y="545562"/>
                      </a:lnTo>
                      <a:lnTo>
                        <a:pt x="6574" y="530830"/>
                      </a:lnTo>
                      <a:lnTo>
                        <a:pt x="8841" y="516097"/>
                      </a:lnTo>
                      <a:lnTo>
                        <a:pt x="11334" y="501364"/>
                      </a:lnTo>
                      <a:lnTo>
                        <a:pt x="14508" y="486858"/>
                      </a:lnTo>
                      <a:lnTo>
                        <a:pt x="17682" y="472352"/>
                      </a:lnTo>
                      <a:lnTo>
                        <a:pt x="21535" y="457846"/>
                      </a:lnTo>
                      <a:lnTo>
                        <a:pt x="25616" y="443340"/>
                      </a:lnTo>
                      <a:lnTo>
                        <a:pt x="30150" y="429061"/>
                      </a:lnTo>
                      <a:lnTo>
                        <a:pt x="34910" y="414781"/>
                      </a:lnTo>
                      <a:lnTo>
                        <a:pt x="39897" y="400502"/>
                      </a:lnTo>
                      <a:lnTo>
                        <a:pt x="45338" y="386449"/>
                      </a:lnTo>
                      <a:lnTo>
                        <a:pt x="51232" y="372850"/>
                      </a:lnTo>
                      <a:lnTo>
                        <a:pt x="57579" y="359024"/>
                      </a:lnTo>
                      <a:lnTo>
                        <a:pt x="64153" y="345198"/>
                      </a:lnTo>
                      <a:lnTo>
                        <a:pt x="70954" y="331599"/>
                      </a:lnTo>
                      <a:lnTo>
                        <a:pt x="78208" y="318226"/>
                      </a:lnTo>
                      <a:lnTo>
                        <a:pt x="85688" y="304853"/>
                      </a:lnTo>
                      <a:lnTo>
                        <a:pt x="93849" y="291934"/>
                      </a:lnTo>
                      <a:lnTo>
                        <a:pt x="102237" y="278788"/>
                      </a:lnTo>
                      <a:lnTo>
                        <a:pt x="110851" y="266095"/>
                      </a:lnTo>
                      <a:lnTo>
                        <a:pt x="119918" y="253402"/>
                      </a:lnTo>
                      <a:lnTo>
                        <a:pt x="129213" y="240936"/>
                      </a:lnTo>
                      <a:lnTo>
                        <a:pt x="139187" y="228697"/>
                      </a:lnTo>
                      <a:lnTo>
                        <a:pt x="149161" y="216457"/>
                      </a:lnTo>
                      <a:lnTo>
                        <a:pt x="159589" y="204671"/>
                      </a:lnTo>
                      <a:lnTo>
                        <a:pt x="170470" y="193111"/>
                      </a:lnTo>
                      <a:lnTo>
                        <a:pt x="181578" y="181779"/>
                      </a:lnTo>
                      <a:lnTo>
                        <a:pt x="193139" y="170446"/>
                      </a:lnTo>
                      <a:lnTo>
                        <a:pt x="204473" y="159793"/>
                      </a:lnTo>
                      <a:lnTo>
                        <a:pt x="216488" y="149140"/>
                      </a:lnTo>
                      <a:lnTo>
                        <a:pt x="228729" y="139167"/>
                      </a:lnTo>
                      <a:lnTo>
                        <a:pt x="240743" y="129421"/>
                      </a:lnTo>
                      <a:lnTo>
                        <a:pt x="253438" y="119901"/>
                      </a:lnTo>
                      <a:lnTo>
                        <a:pt x="266133" y="110835"/>
                      </a:lnTo>
                      <a:lnTo>
                        <a:pt x="278600" y="102222"/>
                      </a:lnTo>
                      <a:lnTo>
                        <a:pt x="291748" y="93836"/>
                      </a:lnTo>
                      <a:lnTo>
                        <a:pt x="304896" y="85903"/>
                      </a:lnTo>
                      <a:lnTo>
                        <a:pt x="318271" y="78423"/>
                      </a:lnTo>
                      <a:lnTo>
                        <a:pt x="331646" y="71170"/>
                      </a:lnTo>
                      <a:lnTo>
                        <a:pt x="345020" y="64144"/>
                      </a:lnTo>
                      <a:lnTo>
                        <a:pt x="358848" y="57571"/>
                      </a:lnTo>
                      <a:lnTo>
                        <a:pt x="372676" y="51451"/>
                      </a:lnTo>
                      <a:lnTo>
                        <a:pt x="386504" y="45558"/>
                      </a:lnTo>
                      <a:lnTo>
                        <a:pt x="400559" y="40118"/>
                      </a:lnTo>
                      <a:lnTo>
                        <a:pt x="414840" y="34905"/>
                      </a:lnTo>
                      <a:lnTo>
                        <a:pt x="429122" y="30146"/>
                      </a:lnTo>
                      <a:lnTo>
                        <a:pt x="443403" y="25839"/>
                      </a:lnTo>
                      <a:lnTo>
                        <a:pt x="457911" y="21533"/>
                      </a:lnTo>
                      <a:lnTo>
                        <a:pt x="472419" y="17906"/>
                      </a:lnTo>
                      <a:lnTo>
                        <a:pt x="486927" y="14506"/>
                      </a:lnTo>
                      <a:lnTo>
                        <a:pt x="501435" y="11560"/>
                      </a:lnTo>
                      <a:lnTo>
                        <a:pt x="515944" y="8840"/>
                      </a:lnTo>
                      <a:lnTo>
                        <a:pt x="530678" y="6573"/>
                      </a:lnTo>
                      <a:lnTo>
                        <a:pt x="545413" y="4533"/>
                      </a:lnTo>
                      <a:lnTo>
                        <a:pt x="560148" y="3173"/>
                      </a:lnTo>
                      <a:lnTo>
                        <a:pt x="575109" y="1587"/>
                      </a:lnTo>
                      <a:lnTo>
                        <a:pt x="589844" y="907"/>
                      </a:lnTo>
                      <a:lnTo>
                        <a:pt x="604806" y="227"/>
                      </a:lnTo>
                      <a:lnTo>
                        <a:pt x="61954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160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1081830" y="3709207"/>
                <a:ext cx="974725" cy="1009650"/>
                <a:chOff x="1138982" y="3709207"/>
                <a:chExt cx="974725" cy="1009650"/>
              </a:xfrm>
            </p:grpSpPr>
            <p:sp>
              <p:nvSpPr>
                <p:cNvPr id="9" name="MH_Other_3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273919" y="3848907"/>
                  <a:ext cx="704850" cy="730250"/>
                </a:xfrm>
                <a:prstGeom prst="rect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60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" name="MH_Other_4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138982" y="3709207"/>
                  <a:ext cx="974725" cy="1009650"/>
                </a:xfrm>
                <a:custGeom>
                  <a:avLst/>
                  <a:gdLst>
                    <a:gd name="connsiteX0" fmla="*/ 743029 w 757237"/>
                    <a:gd name="connsiteY0" fmla="*/ 463225 h 783577"/>
                    <a:gd name="connsiteX1" fmla="*/ 757237 w 757237"/>
                    <a:gd name="connsiteY1" fmla="*/ 463225 h 783577"/>
                    <a:gd name="connsiteX2" fmla="*/ 757237 w 757237"/>
                    <a:gd name="connsiteY2" fmla="*/ 783577 h 783577"/>
                    <a:gd name="connsiteX3" fmla="*/ 450056 w 757237"/>
                    <a:gd name="connsiteY3" fmla="*/ 783577 h 783577"/>
                    <a:gd name="connsiteX4" fmla="*/ 450056 w 757237"/>
                    <a:gd name="connsiteY4" fmla="*/ 768874 h 783577"/>
                    <a:gd name="connsiteX5" fmla="*/ 743029 w 757237"/>
                    <a:gd name="connsiteY5" fmla="*/ 768874 h 783577"/>
                    <a:gd name="connsiteX6" fmla="*/ 0 w 757237"/>
                    <a:gd name="connsiteY6" fmla="*/ 463225 h 783577"/>
                    <a:gd name="connsiteX7" fmla="*/ 14207 w 757237"/>
                    <a:gd name="connsiteY7" fmla="*/ 463225 h 783577"/>
                    <a:gd name="connsiteX8" fmla="*/ 14207 w 757237"/>
                    <a:gd name="connsiteY8" fmla="*/ 768874 h 783577"/>
                    <a:gd name="connsiteX9" fmla="*/ 307181 w 757237"/>
                    <a:gd name="connsiteY9" fmla="*/ 768874 h 783577"/>
                    <a:gd name="connsiteX10" fmla="*/ 307181 w 757237"/>
                    <a:gd name="connsiteY10" fmla="*/ 783577 h 783577"/>
                    <a:gd name="connsiteX11" fmla="*/ 0 w 757237"/>
                    <a:gd name="connsiteY11" fmla="*/ 783577 h 783577"/>
                    <a:gd name="connsiteX12" fmla="*/ 450056 w 757237"/>
                    <a:gd name="connsiteY12" fmla="*/ 0 h 783577"/>
                    <a:gd name="connsiteX13" fmla="*/ 757237 w 757237"/>
                    <a:gd name="connsiteY13" fmla="*/ 0 h 783577"/>
                    <a:gd name="connsiteX14" fmla="*/ 757237 w 757237"/>
                    <a:gd name="connsiteY14" fmla="*/ 320350 h 783577"/>
                    <a:gd name="connsiteX15" fmla="*/ 743029 w 757237"/>
                    <a:gd name="connsiteY15" fmla="*/ 320350 h 783577"/>
                    <a:gd name="connsiteX16" fmla="*/ 743029 w 757237"/>
                    <a:gd name="connsiteY16" fmla="*/ 14702 h 783577"/>
                    <a:gd name="connsiteX17" fmla="*/ 450056 w 757237"/>
                    <a:gd name="connsiteY17" fmla="*/ 14702 h 783577"/>
                    <a:gd name="connsiteX18" fmla="*/ 0 w 757237"/>
                    <a:gd name="connsiteY18" fmla="*/ 0 h 783577"/>
                    <a:gd name="connsiteX19" fmla="*/ 307181 w 757237"/>
                    <a:gd name="connsiteY19" fmla="*/ 0 h 783577"/>
                    <a:gd name="connsiteX20" fmla="*/ 307181 w 757237"/>
                    <a:gd name="connsiteY20" fmla="*/ 14702 h 783577"/>
                    <a:gd name="connsiteX21" fmla="*/ 14207 w 757237"/>
                    <a:gd name="connsiteY21" fmla="*/ 14702 h 783577"/>
                    <a:gd name="connsiteX22" fmla="*/ 14207 w 757237"/>
                    <a:gd name="connsiteY22" fmla="*/ 320350 h 783577"/>
                    <a:gd name="connsiteX23" fmla="*/ 0 w 757237"/>
                    <a:gd name="connsiteY23" fmla="*/ 320350 h 78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57237" h="783577">
                      <a:moveTo>
                        <a:pt x="743029" y="463225"/>
                      </a:moveTo>
                      <a:lnTo>
                        <a:pt x="757237" y="463225"/>
                      </a:lnTo>
                      <a:lnTo>
                        <a:pt x="757237" y="783577"/>
                      </a:lnTo>
                      <a:lnTo>
                        <a:pt x="450056" y="783577"/>
                      </a:lnTo>
                      <a:lnTo>
                        <a:pt x="450056" y="768874"/>
                      </a:lnTo>
                      <a:lnTo>
                        <a:pt x="743029" y="768874"/>
                      </a:lnTo>
                      <a:close/>
                      <a:moveTo>
                        <a:pt x="0" y="463225"/>
                      </a:moveTo>
                      <a:lnTo>
                        <a:pt x="14207" y="463225"/>
                      </a:lnTo>
                      <a:lnTo>
                        <a:pt x="14207" y="768874"/>
                      </a:lnTo>
                      <a:lnTo>
                        <a:pt x="307181" y="768874"/>
                      </a:lnTo>
                      <a:lnTo>
                        <a:pt x="307181" y="783577"/>
                      </a:lnTo>
                      <a:lnTo>
                        <a:pt x="0" y="783577"/>
                      </a:lnTo>
                      <a:close/>
                      <a:moveTo>
                        <a:pt x="450056" y="0"/>
                      </a:moveTo>
                      <a:lnTo>
                        <a:pt x="757237" y="0"/>
                      </a:lnTo>
                      <a:lnTo>
                        <a:pt x="757237" y="320350"/>
                      </a:lnTo>
                      <a:lnTo>
                        <a:pt x="743029" y="320350"/>
                      </a:lnTo>
                      <a:lnTo>
                        <a:pt x="743029" y="14702"/>
                      </a:lnTo>
                      <a:lnTo>
                        <a:pt x="450056" y="14702"/>
                      </a:lnTo>
                      <a:close/>
                      <a:moveTo>
                        <a:pt x="0" y="0"/>
                      </a:moveTo>
                      <a:lnTo>
                        <a:pt x="307181" y="0"/>
                      </a:lnTo>
                      <a:lnTo>
                        <a:pt x="307181" y="14702"/>
                      </a:lnTo>
                      <a:lnTo>
                        <a:pt x="14207" y="14702"/>
                      </a:lnTo>
                      <a:lnTo>
                        <a:pt x="14207" y="320350"/>
                      </a:lnTo>
                      <a:lnTo>
                        <a:pt x="0" y="320350"/>
                      </a:lnTo>
                      <a:close/>
                    </a:path>
                  </a:pathLst>
                </a:custGeom>
                <a:solidFill>
                  <a:srgbClr val="20517C"/>
                </a:solidFill>
                <a:ln>
                  <a:solidFill>
                    <a:schemeClr val="accent2">
                      <a:lumMod val="10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11" name="MH_Other_6"/>
                <p:cNvSpPr>
                  <a:spLocks noChangeAspect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1439020" y="4017182"/>
                  <a:ext cx="396875" cy="393700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1600">
                    <a:solidFill>
                      <a:srgbClr val="FFFFFF"/>
                    </a:solidFill>
                    <a:cs typeface="+mn-ea"/>
                  </a:endParaRPr>
                </a:p>
              </p:txBody>
            </p:sp>
          </p:grpSp>
        </p:grpSp>
        <p:sp>
          <p:nvSpPr>
            <p:cNvPr id="15" name="MH_Other_3">
              <a:extLst>
                <a:ext uri="{FF2B5EF4-FFF2-40B4-BE49-F238E27FC236}">
                  <a16:creationId xmlns:a16="http://schemas.microsoft.com/office/drawing/2014/main" id="{60AA163C-56AF-23E5-37F6-541CCE40128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39270" y="4879683"/>
              <a:ext cx="704850" cy="730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20" name="MH_Other_4">
              <a:extLst>
                <a:ext uri="{FF2B5EF4-FFF2-40B4-BE49-F238E27FC236}">
                  <a16:creationId xmlns:a16="http://schemas.microsoft.com/office/drawing/2014/main" id="{7AE1DD08-579B-8909-B195-FD18E658EF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04333" y="473998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</a:endParaRPr>
            </a:p>
          </p:txBody>
        </p:sp>
        <p:pic>
          <p:nvPicPr>
            <p:cNvPr id="25" name="圖形 24" descr="資料夾 以實心填滿">
              <a:extLst>
                <a:ext uri="{FF2B5EF4-FFF2-40B4-BE49-F238E27FC236}">
                  <a16:creationId xmlns:a16="http://schemas.microsoft.com/office/drawing/2014/main" id="{FF9CDA11-12AA-5A0D-5C46-9D02A9E6D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36051" y="4963797"/>
              <a:ext cx="533514" cy="533514"/>
            </a:xfrm>
            <a:prstGeom prst="rect">
              <a:avLst/>
            </a:prstGeom>
          </p:spPr>
        </p:pic>
      </p:grpSp>
      <p:pic>
        <p:nvPicPr>
          <p:cNvPr id="27" name="圖片 26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367AECDA-17D1-AE4A-FA60-F38C21519B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523" b="94774" l="124" r="63321">
                        <a14:foregroundMark x1="2850" y1="89547" x2="10037" y2="90941"/>
                        <a14:foregroundMark x1="10037" y1="90941" x2="49566" y2="82230"/>
                        <a14:foregroundMark x1="49566" y1="82230" x2="53903" y2="76655"/>
                        <a14:foregroundMark x1="53903" y1="76655" x2="56382" y2="57840"/>
                        <a14:foregroundMark x1="1735" y1="81185" x2="6444" y2="81185"/>
                        <a14:foregroundMark x1="6444" y1="81185" x2="12020" y2="79791"/>
                        <a14:foregroundMark x1="12020" y1="79791" x2="10037" y2="93380"/>
                        <a14:foregroundMark x1="10037" y1="93380" x2="5700" y2="94425"/>
                        <a14:foregroundMark x1="5700" y1="94425" x2="620" y2="87108"/>
                        <a14:foregroundMark x1="620" y1="87108" x2="8178" y2="78746"/>
                        <a14:foregroundMark x1="8178" y1="78746" x2="13011" y2="87805"/>
                        <a14:foregroundMark x1="13011" y1="87805" x2="9294" y2="96516"/>
                        <a14:foregroundMark x1="9294" y1="96516" x2="3594" y2="96864"/>
                        <a14:foregroundMark x1="3594" y1="96864" x2="248" y2="83275"/>
                        <a14:foregroundMark x1="248" y1="83275" x2="8055" y2="78746"/>
                        <a14:foregroundMark x1="8055" y1="78746" x2="6320" y2="93031"/>
                        <a14:foregroundMark x1="6320" y1="93031" x2="26270" y2="83972"/>
                        <a14:foregroundMark x1="26270" y1="83972" x2="22057" y2="93031"/>
                        <a14:foregroundMark x1="22057" y1="93031" x2="40273" y2="84669"/>
                        <a14:foregroundMark x1="40273" y1="84669" x2="47088" y2="87108"/>
                        <a14:foregroundMark x1="47088" y1="87108" x2="51921" y2="86411"/>
                        <a14:foregroundMark x1="51921" y1="86411" x2="55886" y2="61672"/>
                        <a14:foregroundMark x1="55886" y1="61672" x2="54523" y2="66899"/>
                        <a14:foregroundMark x1="56010" y1="60976" x2="51177" y2="55749"/>
                        <a14:foregroundMark x1="51177" y1="55749" x2="58860" y2="61324"/>
                        <a14:foregroundMark x1="58860" y1="61324" x2="54647" y2="65854"/>
                        <a14:foregroundMark x1="54647" y1="65854" x2="51797" y2="79443"/>
                        <a14:foregroundMark x1="51797" y1="79443" x2="43618" y2="94774"/>
                        <a14:foregroundMark x1="43618" y1="94774" x2="36431" y2="93380"/>
                        <a14:foregroundMark x1="36431" y1="93380" x2="30855" y2="82230"/>
                        <a14:foregroundMark x1="30855" y1="82230" x2="27016" y2="78706"/>
                        <a14:foregroundMark x1="18541" y1="79473" x2="16357" y2="82927"/>
                        <a14:foregroundMark x1="19361" y1="78176" x2="19218" y2="78402"/>
                        <a14:foregroundMark x1="16357" y1="82927" x2="25898" y2="80488"/>
                        <a14:foregroundMark x1="25898" y1="80488" x2="20443" y2="79509"/>
                        <a14:foregroundMark x1="20318" y1="79524" x2="27385" y2="81882"/>
                        <a14:foregroundMark x1="27385" y1="81882" x2="15861" y2="85017"/>
                        <a14:foregroundMark x1="15861" y1="85017" x2="11524" y2="79791"/>
                        <a14:foregroundMark x1="11524" y1="79791" x2="5824" y2="82927"/>
                        <a14:foregroundMark x1="5824" y1="82927" x2="5452" y2="91986"/>
                        <a14:foregroundMark x1="53160" y1="59582" x2="55514" y2="62369"/>
                        <a14:foregroundMark x1="58860" y1="54007" x2="54027" y2="62369"/>
                        <a14:foregroundMark x1="54027" y1="62369" x2="54027" y2="60279"/>
                        <a14:foregroundMark x1="51673" y1="65505" x2="54771" y2="70035"/>
                        <a14:foregroundMark x1="54151" y1="56446" x2="63321" y2="57143"/>
                        <a14:foregroundMark x1="58488" y1="54704" x2="60843" y2="65505"/>
                        <a14:foregroundMark x1="60843" y1="65505" x2="60843" y2="77352"/>
                        <a14:foregroundMark x1="13507" y1="82230" x2="9243" y2="77948"/>
                        <a14:foregroundMark x1="6613" y1="77516" x2="3717" y2="78397"/>
                        <a14:foregroundMark x1="3717" y1="78397" x2="248" y2="82578"/>
                        <a14:foregroundMark x1="2230" y1="78397" x2="124" y2="79443"/>
                        <a14:foregroundMark x1="53408" y1="50871" x2="58488" y2="51916"/>
                        <a14:foregroundMark x1="57869" y1="52265" x2="62825" y2="52962"/>
                        <a14:foregroundMark x1="54275" y1="54355" x2="49938" y2="54007"/>
                        <a14:foregroundMark x1="52045" y1="52613" x2="50682" y2="52265"/>
                        <a14:foregroundMark x1="53532" y1="80488" x2="50186" y2="86411"/>
                        <a14:foregroundMark x1="53408" y1="80139" x2="49318" y2="87456"/>
                        <a14:foregroundMark x1="53903" y1="80139" x2="53656" y2="89895"/>
                        <a14:backgroundMark x1="20942" y1="61324" x2="25651" y2="66899"/>
                        <a14:backgroundMark x1="25651" y1="66899" x2="21685" y2="62369"/>
                        <a14:backgroundMark x1="5824" y1="69686" x2="20694" y2="72125"/>
                        <a14:backgroundMark x1="20694" y1="72125" x2="46344" y2="68990"/>
                      </a14:backgroundRemoval>
                    </a14:imgEffect>
                  </a14:imgLayer>
                </a14:imgProps>
              </a:ext>
            </a:extLst>
          </a:blip>
          <a:srcRect t="45509" r="36584" b="-1"/>
          <a:stretch/>
        </p:blipFill>
        <p:spPr>
          <a:xfrm>
            <a:off x="4735567" y="4555164"/>
            <a:ext cx="6915573" cy="210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46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4333" y="1897688"/>
            <a:ext cx="974725" cy="1009650"/>
            <a:chOff x="1138982" y="2290763"/>
            <a:chExt cx="974725" cy="1009650"/>
          </a:xfrm>
        </p:grpSpPr>
        <p:sp>
          <p:nvSpPr>
            <p:cNvPr id="5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</a:endParaRPr>
            </a:p>
          </p:txBody>
        </p:sp>
        <p:sp>
          <p:nvSpPr>
            <p:cNvPr id="7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2213995" y="2241462"/>
            <a:ext cx="8761238" cy="1472523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本組以</a:t>
            </a:r>
            <a:r>
              <a:rPr lang="en-US" altLang="zh-TW" dirty="0"/>
              <a:t>(</a:t>
            </a:r>
            <a:r>
              <a:rPr lang="en-US" altLang="zh-TW" dirty="0" err="1"/>
              <a:t>artPoster</a:t>
            </a:r>
            <a:r>
              <a:rPr lang="en-US" altLang="zh-TW" dirty="0"/>
              <a:t>, </a:t>
            </a:r>
            <a:r>
              <a:rPr lang="en-US" altLang="zh-TW" dirty="0" err="1"/>
              <a:t>cmtPoster</a:t>
            </a:r>
            <a:r>
              <a:rPr lang="en-US" altLang="zh-TW" dirty="0"/>
              <a:t>)</a:t>
            </a:r>
            <a:r>
              <a:rPr lang="zh-TW" altLang="zh-TW" dirty="0"/>
              <a:t>作為鍵值，進行分群彙總，計算</a:t>
            </a:r>
            <a:r>
              <a:rPr lang="en-US" altLang="zh-TW" dirty="0"/>
              <a:t>count(</a:t>
            </a:r>
            <a:r>
              <a:rPr lang="en-US" altLang="zh-TW" dirty="0" err="1"/>
              <a:t>system_id</a:t>
            </a:r>
            <a:r>
              <a:rPr lang="en-US" altLang="zh-TW" dirty="0"/>
              <a:t>)</a:t>
            </a:r>
            <a:r>
              <a:rPr lang="zh-TW" altLang="zh-TW" dirty="0"/>
              <a:t>，找出貼文者與留言者間有多少留言數。</a:t>
            </a:r>
            <a:endParaRPr lang="en-US" altLang="zh-TW" dirty="0"/>
          </a:p>
          <a:p>
            <a:r>
              <a:rPr lang="zh-TW" altLang="zh-TW" dirty="0"/>
              <a:t>取得網路圖間的關聯，特別一提的是，因貼文者也會透過留言回復其他的留言者</a:t>
            </a:r>
            <a:r>
              <a:rPr lang="en-US" altLang="zh-TW" dirty="0"/>
              <a:t>(</a:t>
            </a:r>
            <a:r>
              <a:rPr lang="zh-TW" altLang="zh-TW" dirty="0"/>
              <a:t>如</a:t>
            </a:r>
            <a:r>
              <a:rPr lang="en-US" altLang="zh-TW" dirty="0"/>
              <a:t>A7911)</a:t>
            </a:r>
            <a:r>
              <a:rPr lang="zh-TW" altLang="zh-TW" dirty="0"/>
              <a:t>，因此，可能形成節點</a:t>
            </a:r>
            <a:r>
              <a:rPr lang="en-US" altLang="zh-TW" dirty="0"/>
              <a:t>(node)</a:t>
            </a:r>
            <a:r>
              <a:rPr lang="zh-TW" altLang="zh-TW" dirty="0"/>
              <a:t>自己的邊</a:t>
            </a:r>
            <a:r>
              <a:rPr lang="en-US" altLang="zh-TW" dirty="0"/>
              <a:t>(edge)</a:t>
            </a:r>
            <a:r>
              <a:rPr lang="zh-TW" altLang="zh-TW" dirty="0"/>
              <a:t>。</a:t>
            </a:r>
          </a:p>
          <a:p>
            <a:endParaRPr lang="zh-TW" altLang="zh-TW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2204193" y="1937326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分群彙總</a:t>
            </a:r>
            <a:r>
              <a:rPr lang="en-US" altLang="zh-TW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非數值</a:t>
            </a:r>
            <a:r>
              <a:rPr lang="en-US" altLang="zh-TW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CB3008E-2B10-4F2A-9B25-E1D9EBBAE579}"/>
              </a:ext>
            </a:extLst>
          </p:cNvPr>
          <p:cNvSpPr txBox="1"/>
          <p:nvPr/>
        </p:nvSpPr>
        <p:spPr>
          <a:xfrm>
            <a:off x="1016437" y="5833832"/>
            <a:ext cx="4721701" cy="641526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en-US" altLang="zh-TW" dirty="0"/>
              <a:t>PTT</a:t>
            </a:r>
            <a:r>
              <a:rPr lang="zh-TW" altLang="zh-TW" dirty="0"/>
              <a:t>內，</a:t>
            </a:r>
            <a:r>
              <a:rPr lang="en-US" altLang="zh-TW" dirty="0"/>
              <a:t>A7911</a:t>
            </a:r>
            <a:r>
              <a:rPr lang="zh-TW" altLang="zh-TW" dirty="0"/>
              <a:t>於</a:t>
            </a:r>
            <a:r>
              <a:rPr lang="en-US" altLang="zh-TW" dirty="0"/>
              <a:t>2022/09/05</a:t>
            </a:r>
            <a:r>
              <a:rPr lang="zh-TW" altLang="zh-TW" dirty="0"/>
              <a:t>新增一則貼文，</a:t>
            </a:r>
            <a:endParaRPr lang="en-US" altLang="zh-TW" dirty="0"/>
          </a:p>
          <a:p>
            <a:r>
              <a:rPr lang="zh-TW" altLang="zh-TW" dirty="0"/>
              <a:t>並於留言處，回復</a:t>
            </a:r>
            <a:r>
              <a:rPr lang="en-US" altLang="zh-TW" dirty="0" err="1"/>
              <a:t>Kamikiri</a:t>
            </a:r>
            <a:r>
              <a:rPr lang="zh-TW" altLang="zh-TW" dirty="0"/>
              <a:t>進行了留言。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5DCF3BF-21FE-46DE-943C-991C2F28A8C5}"/>
              </a:ext>
            </a:extLst>
          </p:cNvPr>
          <p:cNvSpPr txBox="1"/>
          <p:nvPr/>
        </p:nvSpPr>
        <p:spPr>
          <a:xfrm>
            <a:off x="1006466" y="3384008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en-US" altLang="zh-CN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PTT</a:t>
            </a: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範例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-LINE 3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1A3FFE-EBCF-439D-3399-CDEEEFBE9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33" y="3860595"/>
            <a:ext cx="5486400" cy="18808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80C5A5E-1225-9F53-A22C-08733E09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206" y="5775182"/>
            <a:ext cx="5486400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4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FCB8A17C-6147-42A0-9948-94718227F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246"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74713" y="1799770"/>
            <a:ext cx="10442574" cy="3599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69167" y="6496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i="1" dirty="0">
                <a:solidFill>
                  <a:schemeClr val="accent2"/>
                </a:solidFill>
                <a:latin typeface="Century Gothic" panose="020B0502020202020204" pitchFamily="34" charset="0"/>
                <a:cs typeface="+mn-ea"/>
              </a:rPr>
              <a:t>目錄</a:t>
            </a:r>
            <a:endParaRPr lang="zh-CN" altLang="en-US" sz="2800" b="1" i="1" dirty="0">
              <a:solidFill>
                <a:schemeClr val="accent2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7513" y="6181725"/>
            <a:ext cx="355600" cy="355600"/>
            <a:chOff x="7823200" y="2641600"/>
            <a:chExt cx="787400" cy="787400"/>
          </a:xfrm>
          <a:solidFill>
            <a:schemeClr val="accent2"/>
          </a:solidFill>
        </p:grpSpPr>
        <p:sp>
          <p:nvSpPr>
            <p:cNvPr id="22" name="矩形 21"/>
            <p:cNvSpPr/>
            <p:nvPr/>
          </p:nvSpPr>
          <p:spPr>
            <a:xfrm>
              <a:off x="7823200" y="2641600"/>
              <a:ext cx="355600" cy="35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23200" y="3073400"/>
              <a:ext cx="355600" cy="35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255000" y="3073400"/>
              <a:ext cx="355600" cy="355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2287838" y="2512773"/>
            <a:ext cx="2377574" cy="683366"/>
            <a:chOff x="7234513" y="1250270"/>
            <a:chExt cx="2377574" cy="683366"/>
          </a:xfrm>
        </p:grpSpPr>
        <p:sp>
          <p:nvSpPr>
            <p:cNvPr id="33" name="文本框 32"/>
            <p:cNvSpPr txBox="1"/>
            <p:nvPr/>
          </p:nvSpPr>
          <p:spPr>
            <a:xfrm>
              <a:off x="7234513" y="1250270"/>
              <a:ext cx="2377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cs typeface="+mn-ea"/>
                </a:rPr>
                <a:t>1. </a:t>
              </a:r>
              <a:r>
                <a:rPr lang="zh-TW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cs typeface="+mn-ea"/>
                </a:rPr>
                <a:t>分類模型訓練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234513" y="165663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685667" y="25127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2. </a:t>
            </a:r>
            <a:r>
              <a:rPr lang="en-US" altLang="zh-TW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LDA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分類模型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287838" y="3926769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3. 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社會關係網路圖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85667" y="3926769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4. 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cs typeface="+mn-ea"/>
              </a:rPr>
              <a:t>結論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13094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4333" y="1897688"/>
            <a:ext cx="974725" cy="1009650"/>
            <a:chOff x="1138982" y="2290763"/>
            <a:chExt cx="974725" cy="1009650"/>
          </a:xfrm>
        </p:grpSpPr>
        <p:sp>
          <p:nvSpPr>
            <p:cNvPr id="5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</a:endParaRPr>
            </a:p>
          </p:txBody>
        </p:sp>
        <p:sp>
          <p:nvSpPr>
            <p:cNvPr id="7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2213995" y="2241462"/>
            <a:ext cx="8761238" cy="641526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由貼文者</a:t>
            </a:r>
            <a:r>
              <a:rPr lang="en-US" altLang="zh-TW" dirty="0"/>
              <a:t>(</a:t>
            </a:r>
            <a:r>
              <a:rPr lang="en-US" altLang="zh-TW" dirty="0" err="1"/>
              <a:t>artPoster</a:t>
            </a:r>
            <a:r>
              <a:rPr lang="en-US" altLang="zh-TW" dirty="0"/>
              <a:t>)</a:t>
            </a:r>
            <a:r>
              <a:rPr lang="zh-TW" altLang="zh-TW" dirty="0"/>
              <a:t>連結至留言者</a:t>
            </a:r>
            <a:r>
              <a:rPr lang="en-US" altLang="zh-TW" dirty="0"/>
              <a:t>(</a:t>
            </a:r>
            <a:r>
              <a:rPr lang="en-US" altLang="zh-TW" dirty="0" err="1"/>
              <a:t>cmtPoster</a:t>
            </a:r>
            <a:r>
              <a:rPr lang="en-US" altLang="zh-TW" dirty="0"/>
              <a:t>)</a:t>
            </a:r>
            <a:r>
              <a:rPr lang="zh-TW" altLang="zh-TW" dirty="0"/>
              <a:t>，邊加上權重</a:t>
            </a:r>
            <a:r>
              <a:rPr lang="en-US" altLang="zh-TW" dirty="0"/>
              <a:t>(</a:t>
            </a:r>
            <a:r>
              <a:rPr lang="zh-TW" altLang="zh-TW" dirty="0"/>
              <a:t>留言總數</a:t>
            </a:r>
            <a:r>
              <a:rPr lang="en-US" altLang="zh-TW" dirty="0"/>
              <a:t>, </a:t>
            </a:r>
            <a:r>
              <a:rPr lang="en-US" altLang="zh-TW" dirty="0" err="1"/>
              <a:t>system_id@count</a:t>
            </a:r>
            <a:r>
              <a:rPr lang="en-US" altLang="zh-TW" dirty="0"/>
              <a:t>)</a:t>
            </a:r>
            <a:endParaRPr lang="zh-TW" altLang="zh-TW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2204193" y="1937326"/>
            <a:ext cx="3327012" cy="39530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社會網路圖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CDDB888-D20C-6EAC-91E0-AC3FC3CE7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33" y="3590024"/>
            <a:ext cx="9611536" cy="214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0268" y="914841"/>
            <a:ext cx="974725" cy="1009650"/>
            <a:chOff x="1138982" y="2290763"/>
            <a:chExt cx="974725" cy="1009650"/>
          </a:xfrm>
        </p:grpSpPr>
        <p:sp>
          <p:nvSpPr>
            <p:cNvPr id="5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</a:endParaRPr>
            </a:p>
          </p:txBody>
        </p:sp>
        <p:sp>
          <p:nvSpPr>
            <p:cNvPr id="7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1396710" y="1328497"/>
            <a:ext cx="3976480" cy="918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勾選【區分來源與目標節點】，</a:t>
            </a:r>
            <a:endParaRPr lang="en-US" altLang="zh-TW" dirty="0"/>
          </a:p>
          <a:p>
            <a:r>
              <a:rPr lang="zh-TW" altLang="zh-TW" dirty="0"/>
              <a:t>區分來源</a:t>
            </a:r>
            <a:r>
              <a:rPr lang="en-US" altLang="zh-TW" dirty="0"/>
              <a:t>(</a:t>
            </a:r>
            <a:r>
              <a:rPr lang="zh-TW" altLang="zh-TW" dirty="0"/>
              <a:t>藍色</a:t>
            </a:r>
            <a:r>
              <a:rPr lang="en-US" altLang="zh-TW" dirty="0"/>
              <a:t>)</a:t>
            </a:r>
            <a:r>
              <a:rPr lang="zh-TW" altLang="zh-TW" dirty="0"/>
              <a:t>節點與目標</a:t>
            </a:r>
            <a:r>
              <a:rPr lang="en-US" altLang="zh-TW" dirty="0"/>
              <a:t>(</a:t>
            </a:r>
            <a:r>
              <a:rPr lang="zh-TW" altLang="zh-TW" dirty="0"/>
              <a:t>黃色</a:t>
            </a:r>
            <a:r>
              <a:rPr lang="en-US" altLang="zh-TW" dirty="0"/>
              <a:t>)</a:t>
            </a:r>
            <a:r>
              <a:rPr lang="zh-TW" altLang="zh-TW" dirty="0"/>
              <a:t>節點，</a:t>
            </a:r>
            <a:endParaRPr lang="en-US" altLang="zh-TW" dirty="0"/>
          </a:p>
          <a:p>
            <a:r>
              <a:rPr lang="zh-TW" altLang="zh-TW" dirty="0"/>
              <a:t>可繪製社會網路圖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1386908" y="1024361"/>
            <a:ext cx="3327012" cy="39530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社會網路圖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21253CF-DD70-1787-C8F0-E646C0C911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411" b="87392" l="10000" r="90000"/>
                    </a14:imgEffect>
                  </a14:imgLayer>
                </a14:imgProps>
              </a:ext>
            </a:extLst>
          </a:blip>
          <a:srcRect t="1914" b="3110"/>
          <a:stretch/>
        </p:blipFill>
        <p:spPr bwMode="auto">
          <a:xfrm>
            <a:off x="5272630" y="0"/>
            <a:ext cx="7358106" cy="7009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68E207-E119-B474-4D01-CFB1268CD1C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734" y="7299893"/>
            <a:ext cx="7492649" cy="32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0268" y="914841"/>
            <a:ext cx="974725" cy="1009650"/>
            <a:chOff x="1138982" y="2290763"/>
            <a:chExt cx="974725" cy="1009650"/>
          </a:xfrm>
        </p:grpSpPr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3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</a:endParaRPr>
            </a:p>
          </p:txBody>
        </p:sp>
        <p:sp>
          <p:nvSpPr>
            <p:cNvPr id="7" name="MH_Other_5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cs typeface="+mn-ea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1396709" y="1328497"/>
            <a:ext cx="10172447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zh-TW" dirty="0"/>
              <a:t>我們可看到有形成數個聚落，其中有一個最大的聚落，其中心點為</a:t>
            </a:r>
            <a:r>
              <a:rPr lang="zh-TW" altLang="en-US" dirty="0"/>
              <a:t>貼</a:t>
            </a:r>
            <a:r>
              <a:rPr lang="zh-TW" altLang="zh-TW" dirty="0"/>
              <a:t>文者</a:t>
            </a:r>
            <a:r>
              <a:rPr lang="en-US" altLang="zh-TW" dirty="0" err="1"/>
              <a:t>risingheart</a:t>
            </a:r>
            <a:r>
              <a:rPr lang="zh-TW" altLang="zh-TW" dirty="0"/>
              <a:t>。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1386908" y="1024361"/>
            <a:ext cx="3327012" cy="39530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社會網路圖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社會網路圖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(Shiny)-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Tarflow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流程圖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0268E207-E119-B474-4D01-CFB1268CD1C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977" y="1723802"/>
            <a:ext cx="10904206" cy="4745716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5D4B1172-884E-346A-0017-8B18C6F05DB4}"/>
              </a:ext>
            </a:extLst>
          </p:cNvPr>
          <p:cNvGrpSpPr/>
          <p:nvPr/>
        </p:nvGrpSpPr>
        <p:grpSpPr>
          <a:xfrm>
            <a:off x="355418" y="2014957"/>
            <a:ext cx="4358502" cy="1725317"/>
            <a:chOff x="1184429" y="2633323"/>
            <a:chExt cx="2550977" cy="2468544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0C9430B-6E58-0339-EE2F-3E48D15DCF97}"/>
                </a:ext>
              </a:extLst>
            </p:cNvPr>
            <p:cNvSpPr/>
            <p:nvPr/>
          </p:nvSpPr>
          <p:spPr>
            <a:xfrm>
              <a:off x="1184429" y="2633323"/>
              <a:ext cx="2550977" cy="24685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2AB40C08-5413-0ADB-ABEB-61C537C2EB28}"/>
                </a:ext>
              </a:extLst>
            </p:cNvPr>
            <p:cNvSpPr/>
            <p:nvPr/>
          </p:nvSpPr>
          <p:spPr>
            <a:xfrm>
              <a:off x="1276291" y="2882707"/>
              <a:ext cx="2358500" cy="1935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79E1140-B4F2-E0B8-B13B-43CA79BF9783}"/>
                </a:ext>
              </a:extLst>
            </p:cNvPr>
            <p:cNvSpPr txBox="1"/>
            <p:nvPr/>
          </p:nvSpPr>
          <p:spPr>
            <a:xfrm>
              <a:off x="1379072" y="3163863"/>
              <a:ext cx="2105069" cy="11391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PTT</a:t>
              </a:r>
              <a:r>
                <a:rPr lang="zh-TW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中，可以看到</a:t>
              </a:r>
              <a:r>
                <a:rPr lang="en-US" altLang="zh-TW" sz="1800" kern="100" dirty="0" err="1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risingheart</a:t>
              </a:r>
              <a:r>
                <a:rPr lang="zh-TW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貼文，</a:t>
              </a:r>
              <a:endPara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以</a:t>
              </a:r>
              <a:r>
                <a:rPr lang="en-US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2022/05/04</a:t>
              </a:r>
              <a:r>
                <a:rPr lang="zh-TW" altLang="zh-TW" sz="18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為例，更是與多位留言者互動討論，非常活躍。</a:t>
              </a:r>
              <a:endParaRPr lang="zh-TW" altLang="en-US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AC5CDBD-913B-49F2-4936-E2A41363D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08" y="2014958"/>
            <a:ext cx="7038434" cy="1691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BF4AE7-8217-141F-25DB-125A303016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846"/>
          <a:stretch/>
        </p:blipFill>
        <p:spPr bwMode="auto">
          <a:xfrm>
            <a:off x="389957" y="3971742"/>
            <a:ext cx="4370015" cy="2473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D7A0565-69DF-75B8-6593-072BC70EE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9519" y="3971741"/>
            <a:ext cx="7034373" cy="2468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58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3050" y="2768831"/>
            <a:ext cx="5327650" cy="1292023"/>
            <a:chOff x="2813050" y="2768831"/>
            <a:chExt cx="5327650" cy="1292023"/>
          </a:xfrm>
        </p:grpSpPr>
        <p:grpSp>
          <p:nvGrpSpPr>
            <p:cNvPr id="4" name="组合 3"/>
            <p:cNvGrpSpPr/>
            <p:nvPr/>
          </p:nvGrpSpPr>
          <p:grpSpPr>
            <a:xfrm>
              <a:off x="2813050" y="2797145"/>
              <a:ext cx="1733550" cy="1263709"/>
              <a:chOff x="2800350" y="1776739"/>
              <a:chExt cx="1733550" cy="1263709"/>
            </a:xfrm>
          </p:grpSpPr>
          <p:sp>
            <p:nvSpPr>
              <p:cNvPr id="7" name="剪去单角的矩形 6"/>
              <p:cNvSpPr/>
              <p:nvPr/>
            </p:nvSpPr>
            <p:spPr>
              <a:xfrm rot="10800000">
                <a:off x="2800350" y="1776739"/>
                <a:ext cx="1733550" cy="1263709"/>
              </a:xfrm>
              <a:prstGeom prst="snip1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45232" y="1978181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+mn-ea"/>
                  </a:rPr>
                  <a:t>04</a:t>
                </a:r>
                <a:endParaRPr lang="zh-CN" altLang="en-US" sz="44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4830127" y="3473033"/>
              <a:ext cx="50437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25352" y="2768831"/>
              <a:ext cx="3415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Gephi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59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4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58864" y="2218792"/>
            <a:ext cx="10226674" cy="4630601"/>
          </a:xfrm>
          <a:custGeom>
            <a:avLst/>
            <a:gdLst>
              <a:gd name="T0" fmla="*/ 262287250 w 10001"/>
              <a:gd name="T1" fmla="*/ 0 h 12408"/>
              <a:gd name="T2" fmla="*/ 2147483646 w 10001"/>
              <a:gd name="T3" fmla="*/ 0 h 12408"/>
              <a:gd name="T4" fmla="*/ 2147483646 w 10001"/>
              <a:gd name="T5" fmla="*/ 2147483646 h 12408"/>
              <a:gd name="T6" fmla="*/ 2147483646 w 10001"/>
              <a:gd name="T7" fmla="*/ 2147483646 h 12408"/>
              <a:gd name="T8" fmla="*/ 2147483646 w 10001"/>
              <a:gd name="T9" fmla="*/ 2147483646 h 12408"/>
              <a:gd name="T10" fmla="*/ 2147483646 w 10001"/>
              <a:gd name="T11" fmla="*/ 2147483646 h 12408"/>
              <a:gd name="T12" fmla="*/ 262287250 w 10001"/>
              <a:gd name="T13" fmla="*/ 2147483646 h 12408"/>
              <a:gd name="T14" fmla="*/ 0 w 10001"/>
              <a:gd name="T15" fmla="*/ 2147483646 h 124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001" h="12408">
                <a:moveTo>
                  <a:pt x="1" y="0"/>
                </a:moveTo>
                <a:lnTo>
                  <a:pt x="9287" y="0"/>
                </a:lnTo>
                <a:cubicBezTo>
                  <a:pt x="9689" y="0"/>
                  <a:pt x="10001" y="547"/>
                  <a:pt x="10001" y="1250"/>
                </a:cubicBezTo>
                <a:lnTo>
                  <a:pt x="10001" y="4688"/>
                </a:lnTo>
                <a:cubicBezTo>
                  <a:pt x="10001" y="5391"/>
                  <a:pt x="9689" y="5938"/>
                  <a:pt x="9287" y="5938"/>
                </a:cubicBezTo>
                <a:lnTo>
                  <a:pt x="715" y="5938"/>
                </a:lnTo>
                <a:cubicBezTo>
                  <a:pt x="336" y="5938"/>
                  <a:pt x="1" y="6484"/>
                  <a:pt x="1" y="7188"/>
                </a:cubicBezTo>
                <a:cubicBezTo>
                  <a:pt x="1" y="10000"/>
                  <a:pt x="0" y="12408"/>
                  <a:pt x="0" y="12408"/>
                </a:cubicBezTo>
              </a:path>
            </a:pathLst>
          </a:custGeom>
          <a:noFill/>
          <a:ln w="11113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cs typeface="+mn-ea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D0F54220-4404-490A-A09C-AE26D58D79EE}"/>
              </a:ext>
            </a:extLst>
          </p:cNvPr>
          <p:cNvGrpSpPr/>
          <p:nvPr/>
        </p:nvGrpSpPr>
        <p:grpSpPr>
          <a:xfrm>
            <a:off x="837687" y="1685950"/>
            <a:ext cx="2175619" cy="1756042"/>
            <a:chOff x="837687" y="1685950"/>
            <a:chExt cx="2175619" cy="1756042"/>
          </a:xfrm>
        </p:grpSpPr>
        <p:sp>
          <p:nvSpPr>
            <p:cNvPr id="17" name="MH_SubTitle_1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213989" y="1685950"/>
              <a:ext cx="1387127" cy="469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+mn-lt"/>
                  <a:ea typeface="+mn-ea"/>
                  <a:cs typeface="+mn-ea"/>
                </a:rPr>
                <a:t>A</a:t>
              </a:r>
              <a:endParaRPr lang="zh-CN" altLang="en-US" sz="2000" b="1" dirty="0">
                <a:latin typeface="+mn-lt"/>
                <a:ea typeface="+mn-ea"/>
                <a:cs typeface="+mn-ea"/>
              </a:endParaRPr>
            </a:p>
          </p:txBody>
        </p:sp>
        <p:sp>
          <p:nvSpPr>
            <p:cNvPr id="22" name="MH_Text_1"/>
            <p:cNvSpPr txBox="1"/>
            <p:nvPr>
              <p:custDataLst>
                <p:tags r:id="rId27"/>
              </p:custDataLst>
            </p:nvPr>
          </p:nvSpPr>
          <p:spPr>
            <a:xfrm>
              <a:off x="837687" y="2857485"/>
              <a:ext cx="2175619" cy="584507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前處理</a:t>
              </a:r>
              <a:endPara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512CD50-4A8A-1F25-6692-0CA0F83D3425}"/>
                </a:ext>
              </a:extLst>
            </p:cNvPr>
            <p:cNvGrpSpPr/>
            <p:nvPr/>
          </p:nvGrpSpPr>
          <p:grpSpPr>
            <a:xfrm>
              <a:off x="1694359" y="2111957"/>
              <a:ext cx="421535" cy="777253"/>
              <a:chOff x="1694359" y="2111957"/>
              <a:chExt cx="421535" cy="777253"/>
            </a:xfrm>
          </p:grpSpPr>
          <p:sp>
            <p:nvSpPr>
              <p:cNvPr id="4" name="MH_Other_5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807185" y="2111957"/>
                <a:ext cx="236624" cy="238190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350">
                  <a:latin typeface="+mn-lt"/>
                  <a:ea typeface="+mn-ea"/>
                  <a:cs typeface="+mn-ea"/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4517CE4D-531B-AD1C-030D-23E33F5B3097}"/>
                  </a:ext>
                </a:extLst>
              </p:cNvPr>
              <p:cNvGrpSpPr/>
              <p:nvPr/>
            </p:nvGrpSpPr>
            <p:grpSpPr>
              <a:xfrm>
                <a:off x="1694359" y="2154267"/>
                <a:ext cx="421535" cy="734943"/>
                <a:chOff x="1694359" y="2154267"/>
                <a:chExt cx="421535" cy="734943"/>
              </a:xfrm>
            </p:grpSpPr>
            <p:sp>
              <p:nvSpPr>
                <p:cNvPr id="2" name="MH_Other_1"/>
                <p:cNvSpPr>
                  <a:spLocks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694359" y="2462975"/>
                  <a:ext cx="421535" cy="426235"/>
                </a:xfrm>
                <a:custGeom>
                  <a:avLst/>
                  <a:gdLst>
                    <a:gd name="T0" fmla="*/ 2147483646 w 30"/>
                    <a:gd name="T1" fmla="*/ 2147483646 h 30"/>
                    <a:gd name="T2" fmla="*/ 2147483646 w 30"/>
                    <a:gd name="T3" fmla="*/ 2147483646 h 30"/>
                    <a:gd name="T4" fmla="*/ 2147483646 w 30"/>
                    <a:gd name="T5" fmla="*/ 2147483646 h 30"/>
                    <a:gd name="T6" fmla="*/ 0 w 30"/>
                    <a:gd name="T7" fmla="*/ 2147483646 h 30"/>
                    <a:gd name="T8" fmla="*/ 0 w 30"/>
                    <a:gd name="T9" fmla="*/ 2147483646 h 30"/>
                    <a:gd name="T10" fmla="*/ 2147483646 w 30"/>
                    <a:gd name="T11" fmla="*/ 0 h 30"/>
                    <a:gd name="T12" fmla="*/ 2147483646 w 30"/>
                    <a:gd name="T13" fmla="*/ 0 h 30"/>
                    <a:gd name="T14" fmla="*/ 2147483646 w 30"/>
                    <a:gd name="T15" fmla="*/ 2147483646 h 30"/>
                    <a:gd name="T16" fmla="*/ 2147483646 w 30"/>
                    <a:gd name="T17" fmla="*/ 2147483646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0" h="30">
                      <a:moveTo>
                        <a:pt x="30" y="27"/>
                      </a:moveTo>
                      <a:cubicBezTo>
                        <a:pt x="30" y="28"/>
                        <a:pt x="28" y="30"/>
                        <a:pt x="26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0"/>
                        <a:pt x="0" y="28"/>
                        <a:pt x="0" y="27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8" y="0"/>
                        <a:pt x="30" y="2"/>
                        <a:pt x="30" y="3"/>
                      </a:cubicBezTo>
                      <a:cubicBezTo>
                        <a:pt x="30" y="27"/>
                        <a:pt x="30" y="27"/>
                        <a:pt x="30" y="27"/>
                      </a:cubicBezTo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endParaRPr lang="zh-CN" altLang="en-US">
                    <a:cs typeface="+mn-ea"/>
                  </a:endParaRPr>
                </a:p>
              </p:txBody>
            </p:sp>
            <p:sp>
              <p:nvSpPr>
                <p:cNvPr id="5" name="MH_Other_6"/>
                <p:cNvSpPr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1847930" y="2154267"/>
                  <a:ext cx="155137" cy="15357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350">
                    <a:latin typeface="+mn-lt"/>
                    <a:ea typeface="+mn-ea"/>
                    <a:cs typeface="+mn-ea"/>
                  </a:endParaRPr>
                </a:p>
              </p:txBody>
            </p:sp>
            <p:sp>
              <p:nvSpPr>
                <p:cNvPr id="30" name="KSO_Shape"/>
                <p:cNvSpPr>
                  <a:spLocks/>
                </p:cNvSpPr>
                <p:nvPr/>
              </p:nvSpPr>
              <p:spPr bwMode="auto">
                <a:xfrm>
                  <a:off x="1770489" y="2550603"/>
                  <a:ext cx="269273" cy="270226"/>
                </a:xfrm>
                <a:custGeom>
                  <a:avLst/>
                  <a:gdLst>
                    <a:gd name="T0" fmla="*/ 1572253 w 2913"/>
                    <a:gd name="T1" fmla="*/ 556386 h 2922"/>
                    <a:gd name="T2" fmla="*/ 1238334 w 2913"/>
                    <a:gd name="T3" fmla="*/ 222431 h 2922"/>
                    <a:gd name="T4" fmla="*/ 1405293 w 2913"/>
                    <a:gd name="T5" fmla="*/ 54838 h 2922"/>
                    <a:gd name="T6" fmla="*/ 1606138 w 2913"/>
                    <a:gd name="T7" fmla="*/ 54838 h 2922"/>
                    <a:gd name="T8" fmla="*/ 1739212 w 2913"/>
                    <a:gd name="T9" fmla="*/ 188543 h 2922"/>
                    <a:gd name="T10" fmla="*/ 1739212 w 2913"/>
                    <a:gd name="T11" fmla="*/ 389408 h 2922"/>
                    <a:gd name="T12" fmla="*/ 1572253 w 2913"/>
                    <a:gd name="T13" fmla="*/ 556386 h 2922"/>
                    <a:gd name="T14" fmla="*/ 602533 w 2913"/>
                    <a:gd name="T15" fmla="*/ 1526209 h 2922"/>
                    <a:gd name="T16" fmla="*/ 268614 w 2913"/>
                    <a:gd name="T17" fmla="*/ 1192255 h 2922"/>
                    <a:gd name="T18" fmla="*/ 1176109 w 2913"/>
                    <a:gd name="T19" fmla="*/ 291440 h 2922"/>
                    <a:gd name="T20" fmla="*/ 1510028 w 2913"/>
                    <a:gd name="T21" fmla="*/ 625395 h 2922"/>
                    <a:gd name="T22" fmla="*/ 602533 w 2913"/>
                    <a:gd name="T23" fmla="*/ 1526209 h 2922"/>
                    <a:gd name="T24" fmla="*/ 0 w 2913"/>
                    <a:gd name="T25" fmla="*/ 1800397 h 2922"/>
                    <a:gd name="T26" fmla="*/ 203309 w 2913"/>
                    <a:gd name="T27" fmla="*/ 1257567 h 2922"/>
                    <a:gd name="T28" fmla="*/ 534147 w 2913"/>
                    <a:gd name="T29" fmla="*/ 1588441 h 2922"/>
                    <a:gd name="T30" fmla="*/ 0 w 2913"/>
                    <a:gd name="T31" fmla="*/ 1800397 h 292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913" h="2922">
                      <a:moveTo>
                        <a:pt x="2552" y="903"/>
                      </a:moveTo>
                      <a:cubicBezTo>
                        <a:pt x="2010" y="361"/>
                        <a:pt x="2010" y="361"/>
                        <a:pt x="2010" y="361"/>
                      </a:cubicBezTo>
                      <a:cubicBezTo>
                        <a:pt x="2281" y="89"/>
                        <a:pt x="2281" y="89"/>
                        <a:pt x="2281" y="89"/>
                      </a:cubicBezTo>
                      <a:cubicBezTo>
                        <a:pt x="2371" y="0"/>
                        <a:pt x="2517" y="0"/>
                        <a:pt x="2607" y="89"/>
                      </a:cubicBezTo>
                      <a:cubicBezTo>
                        <a:pt x="2823" y="306"/>
                        <a:pt x="2823" y="306"/>
                        <a:pt x="2823" y="306"/>
                      </a:cubicBezTo>
                      <a:cubicBezTo>
                        <a:pt x="2913" y="396"/>
                        <a:pt x="2913" y="542"/>
                        <a:pt x="2823" y="632"/>
                      </a:cubicBezTo>
                      <a:lnTo>
                        <a:pt x="2552" y="903"/>
                      </a:lnTo>
                      <a:close/>
                      <a:moveTo>
                        <a:pt x="978" y="2477"/>
                      </a:moveTo>
                      <a:cubicBezTo>
                        <a:pt x="436" y="1935"/>
                        <a:pt x="436" y="1935"/>
                        <a:pt x="436" y="1935"/>
                      </a:cubicBezTo>
                      <a:cubicBezTo>
                        <a:pt x="1909" y="473"/>
                        <a:pt x="1909" y="473"/>
                        <a:pt x="1909" y="473"/>
                      </a:cubicBezTo>
                      <a:cubicBezTo>
                        <a:pt x="2451" y="1015"/>
                        <a:pt x="2451" y="1015"/>
                        <a:pt x="2451" y="1015"/>
                      </a:cubicBezTo>
                      <a:lnTo>
                        <a:pt x="978" y="2477"/>
                      </a:lnTo>
                      <a:close/>
                      <a:moveTo>
                        <a:pt x="0" y="2922"/>
                      </a:moveTo>
                      <a:cubicBezTo>
                        <a:pt x="330" y="2041"/>
                        <a:pt x="330" y="2041"/>
                        <a:pt x="330" y="2041"/>
                      </a:cubicBezTo>
                      <a:cubicBezTo>
                        <a:pt x="867" y="2578"/>
                        <a:pt x="867" y="2578"/>
                        <a:pt x="867" y="2578"/>
                      </a:cubicBezTo>
                      <a:lnTo>
                        <a:pt x="0" y="29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ea typeface="+mn-ea"/>
                    <a:cs typeface="+mn-ea"/>
                  </a:endParaRPr>
                </a:p>
              </p:txBody>
            </p:sp>
          </p:grpSp>
        </p:grpSp>
      </p:grpSp>
      <p:sp>
        <p:nvSpPr>
          <p:cNvPr id="37" name="MH_Text_1">
            <a:extLst>
              <a:ext uri="{FF2B5EF4-FFF2-40B4-BE49-F238E27FC236}">
                <a16:creationId xmlns:a16="http://schemas.microsoft.com/office/drawing/2014/main" id="{341AA75A-23E9-F683-DECA-E01E8F784C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8895" y="3448342"/>
            <a:ext cx="5147586" cy="584507"/>
          </a:xfrm>
          <a:prstGeom prst="rect">
            <a:avLst/>
          </a:prstGeom>
          <a:noFill/>
        </p:spPr>
        <p:txBody>
          <a:bodyPr anchor="ctr"/>
          <a:lstStyle/>
          <a:p>
            <a:pPr eaLnBrk="1" hangingPunct="1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將上步驟所得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csv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匯出，並修改表頭名稱，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artPoster→Source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；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cmtPoster→Target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86C0A50-E007-3828-F9C1-55E0C73CA42F}"/>
              </a:ext>
            </a:extLst>
          </p:cNvPr>
          <p:cNvGrpSpPr/>
          <p:nvPr/>
        </p:nvGrpSpPr>
        <p:grpSpPr>
          <a:xfrm>
            <a:off x="4746415" y="1685950"/>
            <a:ext cx="2175619" cy="1809158"/>
            <a:chOff x="4746415" y="1685950"/>
            <a:chExt cx="2175619" cy="1809158"/>
          </a:xfrm>
        </p:grpSpPr>
        <p:sp>
          <p:nvSpPr>
            <p:cNvPr id="18" name="MH_SubTitle_2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116972" y="1685950"/>
              <a:ext cx="1449509" cy="469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+mn-lt"/>
                  <a:ea typeface="+mn-ea"/>
                  <a:cs typeface="+mn-ea"/>
                </a:rPr>
                <a:t>B</a:t>
              </a:r>
              <a:endParaRPr lang="zh-CN" altLang="en-US" sz="2000" b="1" dirty="0">
                <a:latin typeface="+mn-lt"/>
                <a:ea typeface="+mn-ea"/>
                <a:cs typeface="+mn-ea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DDA6F32C-2B2B-9D44-30E3-C96AD6D05CBA}"/>
                </a:ext>
              </a:extLst>
            </p:cNvPr>
            <p:cNvGrpSpPr/>
            <p:nvPr/>
          </p:nvGrpSpPr>
          <p:grpSpPr>
            <a:xfrm>
              <a:off x="4746415" y="2111957"/>
              <a:ext cx="2175619" cy="1383151"/>
              <a:chOff x="4746415" y="2111957"/>
              <a:chExt cx="2175619" cy="138315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39A6145-78BD-2A25-03B5-780C3325AEC7}"/>
                  </a:ext>
                </a:extLst>
              </p:cNvPr>
              <p:cNvGrpSpPr/>
              <p:nvPr/>
            </p:nvGrpSpPr>
            <p:grpSpPr>
              <a:xfrm>
                <a:off x="5629727" y="2111957"/>
                <a:ext cx="408997" cy="777253"/>
                <a:chOff x="5629727" y="2111957"/>
                <a:chExt cx="408997" cy="777253"/>
              </a:xfrm>
            </p:grpSpPr>
            <p:sp>
              <p:nvSpPr>
                <p:cNvPr id="9" name="MH_Other_15"/>
                <p:cNvSpPr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5742554" y="2111957"/>
                  <a:ext cx="242891" cy="23819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350"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endParaRPr>
                </a:p>
              </p:txBody>
            </p:sp>
            <p:grpSp>
              <p:nvGrpSpPr>
                <p:cNvPr id="39" name="群組 38">
                  <a:extLst>
                    <a:ext uri="{FF2B5EF4-FFF2-40B4-BE49-F238E27FC236}">
                      <a16:creationId xmlns:a16="http://schemas.microsoft.com/office/drawing/2014/main" id="{2C5C7E9D-9F0B-8CC4-24F4-07E98E1A953A}"/>
                    </a:ext>
                  </a:extLst>
                </p:cNvPr>
                <p:cNvGrpSpPr/>
                <p:nvPr/>
              </p:nvGrpSpPr>
              <p:grpSpPr>
                <a:xfrm>
                  <a:off x="5629727" y="2154267"/>
                  <a:ext cx="408997" cy="734943"/>
                  <a:chOff x="5629727" y="2154267"/>
                  <a:chExt cx="408997" cy="734943"/>
                </a:xfrm>
              </p:grpSpPr>
              <p:sp>
                <p:nvSpPr>
                  <p:cNvPr id="8" name="MH_Other_12"/>
                  <p:cNvSpPr>
                    <a:spLocks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5629727" y="2462975"/>
                    <a:ext cx="408997" cy="426235"/>
                  </a:xfrm>
                  <a:custGeom>
                    <a:avLst/>
                    <a:gdLst>
                      <a:gd name="T0" fmla="*/ 2147483646 w 29"/>
                      <a:gd name="T1" fmla="*/ 2147483646 h 30"/>
                      <a:gd name="T2" fmla="*/ 2147483646 w 29"/>
                      <a:gd name="T3" fmla="*/ 2147483646 h 30"/>
                      <a:gd name="T4" fmla="*/ 2147483646 w 29"/>
                      <a:gd name="T5" fmla="*/ 2147483646 h 30"/>
                      <a:gd name="T6" fmla="*/ 0 w 29"/>
                      <a:gd name="T7" fmla="*/ 2147483646 h 30"/>
                      <a:gd name="T8" fmla="*/ 0 w 29"/>
                      <a:gd name="T9" fmla="*/ 2147483646 h 30"/>
                      <a:gd name="T10" fmla="*/ 2147483646 w 29"/>
                      <a:gd name="T11" fmla="*/ 0 h 30"/>
                      <a:gd name="T12" fmla="*/ 2147483646 w 29"/>
                      <a:gd name="T13" fmla="*/ 0 h 30"/>
                      <a:gd name="T14" fmla="*/ 2147483646 w 29"/>
                      <a:gd name="T15" fmla="*/ 2147483646 h 30"/>
                      <a:gd name="T16" fmla="*/ 2147483646 w 29"/>
                      <a:gd name="T17" fmla="*/ 2147483646 h 3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9" h="30">
                        <a:moveTo>
                          <a:pt x="29" y="27"/>
                        </a:moveTo>
                        <a:cubicBezTo>
                          <a:pt x="29" y="28"/>
                          <a:pt x="28" y="30"/>
                          <a:pt x="26" y="30"/>
                        </a:cubicBez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1" y="30"/>
                          <a:pt x="0" y="28"/>
                          <a:pt x="0" y="2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2"/>
                          <a:pt x="1" y="0"/>
                          <a:pt x="3" y="0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28" y="0"/>
                          <a:pt x="29" y="2"/>
                          <a:pt x="29" y="3"/>
                        </a:cubicBezTo>
                        <a:cubicBezTo>
                          <a:pt x="29" y="27"/>
                          <a:pt x="29" y="27"/>
                          <a:pt x="29" y="27"/>
                        </a:cubicBezTo>
                      </a:path>
                    </a:pathLst>
                  </a:custGeom>
                  <a:solidFill>
                    <a:schemeClr val="accent1">
                      <a:lumMod val="10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ea"/>
                    </a:endParaRPr>
                  </a:p>
                </p:txBody>
              </p:sp>
              <p:sp>
                <p:nvSpPr>
                  <p:cNvPr id="10" name="MH_Other_16"/>
                  <p:cNvSpPr>
                    <a:spLocks noChangeArrowheads="1"/>
                  </p:cNvSpPr>
                  <p:nvPr>
                    <p:custDataLst>
                      <p:tags r:id="rId25"/>
                    </p:custDataLst>
                  </p:nvPr>
                </p:nvSpPr>
                <p:spPr bwMode="auto">
                  <a:xfrm>
                    <a:off x="5784864" y="2154267"/>
                    <a:ext cx="159838" cy="15357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350"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ea"/>
                    </a:endParaRPr>
                  </a:p>
                </p:txBody>
              </p:sp>
              <p:sp>
                <p:nvSpPr>
                  <p:cNvPr id="28" name="KSO_Shape"/>
                  <p:cNvSpPr/>
                  <p:nvPr/>
                </p:nvSpPr>
                <p:spPr>
                  <a:xfrm>
                    <a:off x="5711784" y="2531115"/>
                    <a:ext cx="304428" cy="289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063" h="1007997">
                        <a:moveTo>
                          <a:pt x="703357" y="0"/>
                        </a:moveTo>
                        <a:lnTo>
                          <a:pt x="1059063" y="345377"/>
                        </a:lnTo>
                        <a:cubicBezTo>
                          <a:pt x="1011759" y="390684"/>
                          <a:pt x="950318" y="412745"/>
                          <a:pt x="888735" y="411717"/>
                        </a:cubicBezTo>
                        <a:lnTo>
                          <a:pt x="615617" y="668531"/>
                        </a:lnTo>
                        <a:cubicBezTo>
                          <a:pt x="643882" y="763675"/>
                          <a:pt x="628025" y="864389"/>
                          <a:pt x="564718" y="936620"/>
                        </a:cubicBezTo>
                        <a:lnTo>
                          <a:pt x="370217" y="747767"/>
                        </a:lnTo>
                        <a:cubicBezTo>
                          <a:pt x="247618" y="834750"/>
                          <a:pt x="146199" y="930329"/>
                          <a:pt x="0" y="1007997"/>
                        </a:cubicBezTo>
                        <a:cubicBezTo>
                          <a:pt x="95002" y="875886"/>
                          <a:pt x="190003" y="777809"/>
                          <a:pt x="284746" y="664777"/>
                        </a:cubicBezTo>
                        <a:lnTo>
                          <a:pt x="96361" y="481861"/>
                        </a:lnTo>
                        <a:cubicBezTo>
                          <a:pt x="152055" y="429106"/>
                          <a:pt x="226831" y="406169"/>
                          <a:pt x="303394" y="411783"/>
                        </a:cubicBezTo>
                        <a:cubicBezTo>
                          <a:pt x="325459" y="413401"/>
                          <a:pt x="347673" y="417390"/>
                          <a:pt x="369433" y="424372"/>
                        </a:cubicBezTo>
                        <a:lnTo>
                          <a:pt x="642990" y="154959"/>
                        </a:lnTo>
                        <a:cubicBezTo>
                          <a:pt x="643358" y="99193"/>
                          <a:pt x="663662" y="44083"/>
                          <a:pt x="70335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ea"/>
                    </a:endParaRPr>
                  </a:p>
                </p:txBody>
              </p:sp>
            </p:grpSp>
          </p:grpSp>
          <p:sp>
            <p:nvSpPr>
              <p:cNvPr id="49" name="MH_Text_1">
                <a:extLst>
                  <a:ext uri="{FF2B5EF4-FFF2-40B4-BE49-F238E27FC236}">
                    <a16:creationId xmlns:a16="http://schemas.microsoft.com/office/drawing/2014/main" id="{445120F1-FF4A-1CD5-9A7F-446B9F9F3A9B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746415" y="2910601"/>
                <a:ext cx="2175619" cy="584507"/>
              </a:xfrm>
              <a:prstGeom prst="rect">
                <a:avLst/>
              </a:prstGeom>
              <a:noFill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rPr>
                  <a:t>匯入檔案</a:t>
                </a:r>
                <a:endParaRPr lang="zh-CN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endParaRPr>
              </a:p>
            </p:txBody>
          </p:sp>
        </p:grpSp>
      </p:grpSp>
      <p:sp>
        <p:nvSpPr>
          <p:cNvPr id="52" name="MH_Text_1">
            <a:extLst>
              <a:ext uri="{FF2B5EF4-FFF2-40B4-BE49-F238E27FC236}">
                <a16:creationId xmlns:a16="http://schemas.microsoft.com/office/drawing/2014/main" id="{C15F72F0-4CC1-1484-89C7-2659DA835F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14383" y="3460869"/>
            <a:ext cx="4795156" cy="584507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匯入資料共有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9535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個節點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(Nodes)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65112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個邊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(Edges)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56CDBEF3-1D43-5191-E469-801AAB3D5FB4}"/>
              </a:ext>
            </a:extLst>
          </p:cNvPr>
          <p:cNvGrpSpPr/>
          <p:nvPr/>
        </p:nvGrpSpPr>
        <p:grpSpPr>
          <a:xfrm>
            <a:off x="8597486" y="1685950"/>
            <a:ext cx="2175619" cy="1841633"/>
            <a:chOff x="8597486" y="1685950"/>
            <a:chExt cx="2175619" cy="1841633"/>
          </a:xfrm>
        </p:grpSpPr>
        <p:sp>
          <p:nvSpPr>
            <p:cNvPr id="19" name="MH_SubTitle_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928577" y="1685950"/>
              <a:ext cx="1464191" cy="469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+mn-lt"/>
                  <a:ea typeface="+mn-ea"/>
                  <a:cs typeface="+mn-ea"/>
                </a:rPr>
                <a:t>C</a:t>
              </a:r>
              <a:endParaRPr lang="zh-CN" altLang="en-US" sz="2000" b="1" dirty="0">
                <a:latin typeface="+mn-lt"/>
                <a:ea typeface="+mn-ea"/>
                <a:cs typeface="+mn-ea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154EF8B9-D06D-9DDE-8DBF-E7ACC1C173D1}"/>
                </a:ext>
              </a:extLst>
            </p:cNvPr>
            <p:cNvGrpSpPr/>
            <p:nvPr/>
          </p:nvGrpSpPr>
          <p:grpSpPr>
            <a:xfrm>
              <a:off x="8597486" y="2111957"/>
              <a:ext cx="2175619" cy="1415626"/>
              <a:chOff x="8597486" y="2111957"/>
              <a:chExt cx="2175619" cy="1415626"/>
            </a:xfrm>
          </p:grpSpPr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BE390010-F3C0-4BC0-AB75-31952B5843C2}"/>
                  </a:ext>
                </a:extLst>
              </p:cNvPr>
              <p:cNvGrpSpPr/>
              <p:nvPr/>
            </p:nvGrpSpPr>
            <p:grpSpPr>
              <a:xfrm>
                <a:off x="9477959" y="2111957"/>
                <a:ext cx="408997" cy="777253"/>
                <a:chOff x="9477959" y="2111957"/>
                <a:chExt cx="408997" cy="777253"/>
              </a:xfrm>
            </p:grpSpPr>
            <p:sp>
              <p:nvSpPr>
                <p:cNvPr id="6" name="MH_Other_10"/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9564147" y="2111957"/>
                  <a:ext cx="236624" cy="238190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350"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endParaRPr>
                </a:p>
              </p:txBody>
            </p:sp>
            <p:grpSp>
              <p:nvGrpSpPr>
                <p:cNvPr id="41" name="群組 40">
                  <a:extLst>
                    <a:ext uri="{FF2B5EF4-FFF2-40B4-BE49-F238E27FC236}">
                      <a16:creationId xmlns:a16="http://schemas.microsoft.com/office/drawing/2014/main" id="{210088EA-1365-E666-990A-CCE43B737350}"/>
                    </a:ext>
                  </a:extLst>
                </p:cNvPr>
                <p:cNvGrpSpPr/>
                <p:nvPr/>
              </p:nvGrpSpPr>
              <p:grpSpPr>
                <a:xfrm>
                  <a:off x="9477959" y="2154267"/>
                  <a:ext cx="408997" cy="734943"/>
                  <a:chOff x="9477959" y="2154267"/>
                  <a:chExt cx="408997" cy="734943"/>
                </a:xfrm>
              </p:grpSpPr>
              <p:sp>
                <p:nvSpPr>
                  <p:cNvPr id="7" name="MH_Other_11"/>
                  <p:cNvSpPr>
                    <a:spLocks noChangeArrowheads="1"/>
                  </p:cNvSpPr>
                  <p:nvPr>
                    <p:custDataLst>
                      <p:tags r:id="rId19"/>
                    </p:custDataLst>
                  </p:nvPr>
                </p:nvSpPr>
                <p:spPr bwMode="auto">
                  <a:xfrm>
                    <a:off x="9604890" y="2154267"/>
                    <a:ext cx="155137" cy="15357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350"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ea"/>
                    </a:endParaRPr>
                  </a:p>
                </p:txBody>
              </p:sp>
              <p:grpSp>
                <p:nvGrpSpPr>
                  <p:cNvPr id="40" name="群組 39">
                    <a:extLst>
                      <a:ext uri="{FF2B5EF4-FFF2-40B4-BE49-F238E27FC236}">
                        <a16:creationId xmlns:a16="http://schemas.microsoft.com/office/drawing/2014/main" id="{13353835-2710-59C1-40A1-5B5E0E061029}"/>
                      </a:ext>
                    </a:extLst>
                  </p:cNvPr>
                  <p:cNvGrpSpPr/>
                  <p:nvPr/>
                </p:nvGrpSpPr>
                <p:grpSpPr>
                  <a:xfrm>
                    <a:off x="9477959" y="2462975"/>
                    <a:ext cx="408997" cy="426235"/>
                    <a:chOff x="9477959" y="2462975"/>
                    <a:chExt cx="408997" cy="426235"/>
                  </a:xfrm>
                </p:grpSpPr>
                <p:sp>
                  <p:nvSpPr>
                    <p:cNvPr id="23" name="MH_Other_12"/>
                    <p:cNvSpPr>
                      <a:spLocks/>
                    </p:cNvSpPr>
                    <p:nvPr>
                      <p:custDataLst>
                        <p:tags r:id="rId20"/>
                      </p:custDataLst>
                    </p:nvPr>
                  </p:nvSpPr>
                  <p:spPr bwMode="auto">
                    <a:xfrm>
                      <a:off x="9477959" y="2462975"/>
                      <a:ext cx="408997" cy="426235"/>
                    </a:xfrm>
                    <a:custGeom>
                      <a:avLst/>
                      <a:gdLst>
                        <a:gd name="T0" fmla="*/ 2147483646 w 29"/>
                        <a:gd name="T1" fmla="*/ 2147483646 h 30"/>
                        <a:gd name="T2" fmla="*/ 2147483646 w 29"/>
                        <a:gd name="T3" fmla="*/ 2147483646 h 30"/>
                        <a:gd name="T4" fmla="*/ 2147483646 w 29"/>
                        <a:gd name="T5" fmla="*/ 2147483646 h 30"/>
                        <a:gd name="T6" fmla="*/ 0 w 29"/>
                        <a:gd name="T7" fmla="*/ 2147483646 h 30"/>
                        <a:gd name="T8" fmla="*/ 0 w 29"/>
                        <a:gd name="T9" fmla="*/ 2147483646 h 30"/>
                        <a:gd name="T10" fmla="*/ 2147483646 w 29"/>
                        <a:gd name="T11" fmla="*/ 0 h 30"/>
                        <a:gd name="T12" fmla="*/ 2147483646 w 29"/>
                        <a:gd name="T13" fmla="*/ 0 h 30"/>
                        <a:gd name="T14" fmla="*/ 2147483646 w 29"/>
                        <a:gd name="T15" fmla="*/ 2147483646 h 30"/>
                        <a:gd name="T16" fmla="*/ 2147483646 w 29"/>
                        <a:gd name="T17" fmla="*/ 2147483646 h 30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29" h="30">
                          <a:moveTo>
                            <a:pt x="29" y="27"/>
                          </a:moveTo>
                          <a:cubicBezTo>
                            <a:pt x="29" y="28"/>
                            <a:pt x="28" y="30"/>
                            <a:pt x="26" y="30"/>
                          </a:cubicBezTo>
                          <a:cubicBezTo>
                            <a:pt x="3" y="30"/>
                            <a:pt x="3" y="30"/>
                            <a:pt x="3" y="30"/>
                          </a:cubicBezTo>
                          <a:cubicBezTo>
                            <a:pt x="1" y="30"/>
                            <a:pt x="0" y="28"/>
                            <a:pt x="0" y="27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1" y="0"/>
                            <a:pt x="3" y="0"/>
                          </a:cubicBezTo>
                          <a:cubicBezTo>
                            <a:pt x="26" y="0"/>
                            <a:pt x="26" y="0"/>
                            <a:pt x="26" y="0"/>
                          </a:cubicBezTo>
                          <a:cubicBezTo>
                            <a:pt x="28" y="0"/>
                            <a:pt x="29" y="2"/>
                            <a:pt x="29" y="3"/>
                          </a:cubicBezTo>
                          <a:cubicBezTo>
                            <a:pt x="29" y="27"/>
                            <a:pt x="29" y="27"/>
                            <a:pt x="29" y="27"/>
                          </a:cubicBezTo>
                        </a:path>
                      </a:pathLst>
                    </a:custGeom>
                    <a:solidFill>
                      <a:schemeClr val="accent1">
                        <a:lumMod val="100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endParaRPr lang="zh-CN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p:txBody>
                </p:sp>
                <p:sp>
                  <p:nvSpPr>
                    <p:cNvPr id="31" name="KSO_Shape"/>
                    <p:cNvSpPr/>
                    <p:nvPr/>
                  </p:nvSpPr>
                  <p:spPr>
                    <a:xfrm>
                      <a:off x="9538043" y="2578460"/>
                      <a:ext cx="304428" cy="1922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83211" h="432048">
                          <a:moveTo>
                            <a:pt x="512137" y="280189"/>
                          </a:moveTo>
                          <a:cubicBezTo>
                            <a:pt x="588167" y="280189"/>
                            <a:pt x="653655" y="340557"/>
                            <a:pt x="683040" y="427518"/>
                          </a:cubicBezTo>
                          <a:lnTo>
                            <a:pt x="683211" y="432048"/>
                          </a:lnTo>
                          <a:lnTo>
                            <a:pt x="518050" y="432048"/>
                          </a:lnTo>
                          <a:lnTo>
                            <a:pt x="517720" y="423301"/>
                          </a:lnTo>
                          <a:cubicBezTo>
                            <a:pt x="501526" y="375376"/>
                            <a:pt x="479652" y="331635"/>
                            <a:pt x="452572" y="294062"/>
                          </a:cubicBezTo>
                          <a:cubicBezTo>
                            <a:pt x="471023" y="284776"/>
                            <a:pt x="491179" y="280189"/>
                            <a:pt x="512137" y="280189"/>
                          </a:cubicBezTo>
                          <a:close/>
                          <a:moveTo>
                            <a:pt x="242652" y="216651"/>
                          </a:moveTo>
                          <a:cubicBezTo>
                            <a:pt x="350494" y="216651"/>
                            <a:pt x="443383" y="302276"/>
                            <a:pt x="485063" y="425622"/>
                          </a:cubicBezTo>
                          <a:lnTo>
                            <a:pt x="485305" y="432048"/>
                          </a:lnTo>
                          <a:lnTo>
                            <a:pt x="0" y="432048"/>
                          </a:lnTo>
                          <a:lnTo>
                            <a:pt x="242" y="425623"/>
                          </a:lnTo>
                          <a:cubicBezTo>
                            <a:pt x="41922" y="302276"/>
                            <a:pt x="134811" y="216651"/>
                            <a:pt x="242652" y="216651"/>
                          </a:cubicBezTo>
                          <a:close/>
                          <a:moveTo>
                            <a:pt x="512137" y="127447"/>
                          </a:moveTo>
                          <a:cubicBezTo>
                            <a:pt x="549644" y="127447"/>
                            <a:pt x="580050" y="157437"/>
                            <a:pt x="580050" y="194431"/>
                          </a:cubicBezTo>
                          <a:cubicBezTo>
                            <a:pt x="580050" y="231425"/>
                            <a:pt x="549644" y="261414"/>
                            <a:pt x="512137" y="261414"/>
                          </a:cubicBezTo>
                          <a:cubicBezTo>
                            <a:pt x="474630" y="261414"/>
                            <a:pt x="444224" y="231425"/>
                            <a:pt x="444224" y="194431"/>
                          </a:cubicBezTo>
                          <a:cubicBezTo>
                            <a:pt x="444224" y="157437"/>
                            <a:pt x="474630" y="127447"/>
                            <a:pt x="512137" y="127447"/>
                          </a:cubicBezTo>
                          <a:close/>
                          <a:moveTo>
                            <a:pt x="242652" y="0"/>
                          </a:moveTo>
                          <a:cubicBezTo>
                            <a:pt x="295853" y="0"/>
                            <a:pt x="338980" y="42537"/>
                            <a:pt x="338980" y="95010"/>
                          </a:cubicBezTo>
                          <a:cubicBezTo>
                            <a:pt x="338980" y="147482"/>
                            <a:pt x="295853" y="190020"/>
                            <a:pt x="242652" y="190020"/>
                          </a:cubicBezTo>
                          <a:cubicBezTo>
                            <a:pt x="189452" y="190020"/>
                            <a:pt x="146324" y="147482"/>
                            <a:pt x="146324" y="95010"/>
                          </a:cubicBezTo>
                          <a:cubicBezTo>
                            <a:pt x="146324" y="42537"/>
                            <a:pt x="189452" y="0"/>
                            <a:pt x="242652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zh-CN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p:txBody>
                </p:sp>
              </p:grpSp>
            </p:grpSp>
          </p:grpSp>
          <p:sp>
            <p:nvSpPr>
              <p:cNvPr id="53" name="MH_Text_1">
                <a:extLst>
                  <a:ext uri="{FF2B5EF4-FFF2-40B4-BE49-F238E27FC236}">
                    <a16:creationId xmlns:a16="http://schemas.microsoft.com/office/drawing/2014/main" id="{6F901756-67BF-512F-13F8-96F7B7C14CCB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597486" y="2943076"/>
                <a:ext cx="2175619" cy="584507"/>
              </a:xfrm>
              <a:prstGeom prst="rect">
                <a:avLst/>
              </a:prstGeom>
              <a:noFill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rPr>
                  <a:t>複製欄位</a:t>
                </a:r>
                <a:endParaRPr lang="zh-CN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endParaRPr>
              </a:p>
            </p:txBody>
          </p:sp>
        </p:grpSp>
      </p:grpSp>
      <p:sp>
        <p:nvSpPr>
          <p:cNvPr id="55" name="MH_Text_1">
            <a:extLst>
              <a:ext uri="{FF2B5EF4-FFF2-40B4-BE49-F238E27FC236}">
                <a16:creationId xmlns:a16="http://schemas.microsoft.com/office/drawing/2014/main" id="{7A96A1FD-E27F-F5A6-91F0-6D22BF3070F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16212" y="3321025"/>
            <a:ext cx="4323660" cy="584507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將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system_id@count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複製到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Weight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欄位。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2B00A40-71C1-5123-AD05-281DE535C877}"/>
              </a:ext>
            </a:extLst>
          </p:cNvPr>
          <p:cNvGrpSpPr/>
          <p:nvPr/>
        </p:nvGrpSpPr>
        <p:grpSpPr>
          <a:xfrm>
            <a:off x="6842976" y="3818955"/>
            <a:ext cx="2175619" cy="1798055"/>
            <a:chOff x="6842976" y="3818955"/>
            <a:chExt cx="2175619" cy="1798055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EE68EC28-6C31-A0A6-0E0B-93249C5E009C}"/>
                </a:ext>
              </a:extLst>
            </p:cNvPr>
            <p:cNvGrpSpPr/>
            <p:nvPr/>
          </p:nvGrpSpPr>
          <p:grpSpPr>
            <a:xfrm>
              <a:off x="7206030" y="3818955"/>
              <a:ext cx="1449513" cy="1263032"/>
              <a:chOff x="7206030" y="3818955"/>
              <a:chExt cx="1449513" cy="1263032"/>
            </a:xfrm>
          </p:grpSpPr>
          <p:sp>
            <p:nvSpPr>
              <p:cNvPr id="21" name="MH_SubTitle_4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206030" y="3818955"/>
                <a:ext cx="1449513" cy="47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+mn-lt"/>
                    <a:ea typeface="+mn-ea"/>
                    <a:cs typeface="+mn-ea"/>
                  </a:rPr>
                  <a:t>D</a:t>
                </a:r>
                <a:endParaRPr lang="zh-CN" altLang="en-US" sz="2000" b="1" dirty="0">
                  <a:latin typeface="+mn-lt"/>
                  <a:ea typeface="+mn-ea"/>
                  <a:cs typeface="+mn-ea"/>
                </a:endParaRPr>
              </a:p>
            </p:txBody>
          </p: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8ED8DC5D-C695-3E1D-204B-5E8D5ABD0A12}"/>
                  </a:ext>
                </a:extLst>
              </p:cNvPr>
              <p:cNvGrpSpPr/>
              <p:nvPr/>
            </p:nvGrpSpPr>
            <p:grpSpPr>
              <a:xfrm>
                <a:off x="7717630" y="4304735"/>
                <a:ext cx="404296" cy="777252"/>
                <a:chOff x="7717630" y="4304735"/>
                <a:chExt cx="404296" cy="777252"/>
              </a:xfrm>
            </p:grpSpPr>
            <p:sp>
              <p:nvSpPr>
                <p:cNvPr id="15" name="MH_Other_25"/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7830457" y="4304735"/>
                  <a:ext cx="238190" cy="236622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350">
                    <a:latin typeface="+mn-lt"/>
                    <a:ea typeface="+mn-ea"/>
                    <a:cs typeface="+mn-ea"/>
                  </a:endParaRPr>
                </a:p>
              </p:txBody>
            </p:sp>
            <p:grpSp>
              <p:nvGrpSpPr>
                <p:cNvPr id="42" name="群組 41">
                  <a:extLst>
                    <a:ext uri="{FF2B5EF4-FFF2-40B4-BE49-F238E27FC236}">
                      <a16:creationId xmlns:a16="http://schemas.microsoft.com/office/drawing/2014/main" id="{B1421236-54FB-D8F2-CD99-794159135F23}"/>
                    </a:ext>
                  </a:extLst>
                </p:cNvPr>
                <p:cNvGrpSpPr/>
                <p:nvPr/>
              </p:nvGrpSpPr>
              <p:grpSpPr>
                <a:xfrm>
                  <a:off x="7717630" y="4345479"/>
                  <a:ext cx="404296" cy="736508"/>
                  <a:chOff x="7717630" y="4345479"/>
                  <a:chExt cx="404296" cy="736508"/>
                </a:xfrm>
              </p:grpSpPr>
              <p:sp>
                <p:nvSpPr>
                  <p:cNvPr id="14" name="MH_Other_22"/>
                  <p:cNvSpPr>
                    <a:spLocks/>
                  </p:cNvSpPr>
                  <p:nvPr>
                    <p:custDataLst>
                      <p:tags r:id="rId14"/>
                    </p:custDataLst>
                  </p:nvPr>
                </p:nvSpPr>
                <p:spPr bwMode="auto">
                  <a:xfrm>
                    <a:off x="7717630" y="4654185"/>
                    <a:ext cx="404296" cy="427802"/>
                  </a:xfrm>
                  <a:custGeom>
                    <a:avLst/>
                    <a:gdLst>
                      <a:gd name="T0" fmla="*/ 2147483646 w 29"/>
                      <a:gd name="T1" fmla="*/ 2147483646 h 30"/>
                      <a:gd name="T2" fmla="*/ 2147483646 w 29"/>
                      <a:gd name="T3" fmla="*/ 2147483646 h 30"/>
                      <a:gd name="T4" fmla="*/ 2147483646 w 29"/>
                      <a:gd name="T5" fmla="*/ 2147483646 h 30"/>
                      <a:gd name="T6" fmla="*/ 0 w 29"/>
                      <a:gd name="T7" fmla="*/ 2147483646 h 30"/>
                      <a:gd name="T8" fmla="*/ 0 w 29"/>
                      <a:gd name="T9" fmla="*/ 2147483646 h 30"/>
                      <a:gd name="T10" fmla="*/ 2147483646 w 29"/>
                      <a:gd name="T11" fmla="*/ 0 h 30"/>
                      <a:gd name="T12" fmla="*/ 2147483646 w 29"/>
                      <a:gd name="T13" fmla="*/ 0 h 30"/>
                      <a:gd name="T14" fmla="*/ 2147483646 w 29"/>
                      <a:gd name="T15" fmla="*/ 2147483646 h 30"/>
                      <a:gd name="T16" fmla="*/ 2147483646 w 29"/>
                      <a:gd name="T17" fmla="*/ 2147483646 h 3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9" h="30">
                        <a:moveTo>
                          <a:pt x="29" y="27"/>
                        </a:moveTo>
                        <a:cubicBezTo>
                          <a:pt x="29" y="28"/>
                          <a:pt x="28" y="30"/>
                          <a:pt x="26" y="30"/>
                        </a:cubicBez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1" y="30"/>
                          <a:pt x="0" y="28"/>
                          <a:pt x="0" y="2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2"/>
                          <a:pt x="1" y="0"/>
                          <a:pt x="3" y="0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28" y="0"/>
                          <a:pt x="29" y="2"/>
                          <a:pt x="29" y="3"/>
                        </a:cubicBezTo>
                        <a:cubicBezTo>
                          <a:pt x="29" y="27"/>
                          <a:pt x="29" y="27"/>
                          <a:pt x="29" y="27"/>
                        </a:cubicBezTo>
                      </a:path>
                    </a:pathLst>
                  </a:custGeom>
                  <a:solidFill>
                    <a:schemeClr val="accent1">
                      <a:lumMod val="10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endParaRPr lang="zh-CN" altLang="en-US">
                      <a:cs typeface="+mn-ea"/>
                    </a:endParaRPr>
                  </a:p>
                </p:txBody>
              </p:sp>
              <p:sp>
                <p:nvSpPr>
                  <p:cNvPr id="16" name="MH_Other_26"/>
                  <p:cNvSpPr>
                    <a:spLocks noChangeArrowhead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7872767" y="4345479"/>
                    <a:ext cx="153570" cy="155137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350">
                      <a:latin typeface="+mn-lt"/>
                      <a:ea typeface="+mn-ea"/>
                      <a:cs typeface="+mn-ea"/>
                    </a:endParaRPr>
                  </a:p>
                </p:txBody>
              </p:sp>
              <p:sp>
                <p:nvSpPr>
                  <p:cNvPr id="32" name="KSO_Shape"/>
                  <p:cNvSpPr>
                    <a:spLocks/>
                  </p:cNvSpPr>
                  <p:nvPr/>
                </p:nvSpPr>
                <p:spPr bwMode="auto">
                  <a:xfrm>
                    <a:off x="7775554" y="4676447"/>
                    <a:ext cx="260309" cy="384693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1646238" h="2433638">
                        <a:moveTo>
                          <a:pt x="577732" y="161925"/>
                        </a:moveTo>
                        <a:lnTo>
                          <a:pt x="586070" y="162719"/>
                        </a:lnTo>
                        <a:lnTo>
                          <a:pt x="593614" y="163910"/>
                        </a:lnTo>
                        <a:lnTo>
                          <a:pt x="597585" y="164703"/>
                        </a:lnTo>
                        <a:lnTo>
                          <a:pt x="601953" y="165894"/>
                        </a:lnTo>
                        <a:lnTo>
                          <a:pt x="605526" y="167482"/>
                        </a:lnTo>
                        <a:lnTo>
                          <a:pt x="609100" y="169069"/>
                        </a:lnTo>
                        <a:lnTo>
                          <a:pt x="612674" y="171053"/>
                        </a:lnTo>
                        <a:lnTo>
                          <a:pt x="616247" y="173435"/>
                        </a:lnTo>
                        <a:lnTo>
                          <a:pt x="619821" y="176610"/>
                        </a:lnTo>
                        <a:lnTo>
                          <a:pt x="623394" y="179388"/>
                        </a:lnTo>
                        <a:lnTo>
                          <a:pt x="626968" y="182563"/>
                        </a:lnTo>
                        <a:lnTo>
                          <a:pt x="630145" y="186135"/>
                        </a:lnTo>
                        <a:lnTo>
                          <a:pt x="633321" y="190103"/>
                        </a:lnTo>
                        <a:lnTo>
                          <a:pt x="636498" y="194469"/>
                        </a:lnTo>
                        <a:lnTo>
                          <a:pt x="639674" y="199232"/>
                        </a:lnTo>
                        <a:lnTo>
                          <a:pt x="642454" y="204788"/>
                        </a:lnTo>
                        <a:lnTo>
                          <a:pt x="645233" y="210344"/>
                        </a:lnTo>
                        <a:lnTo>
                          <a:pt x="648013" y="216297"/>
                        </a:lnTo>
                        <a:lnTo>
                          <a:pt x="650792" y="222647"/>
                        </a:lnTo>
                        <a:lnTo>
                          <a:pt x="653969" y="229394"/>
                        </a:lnTo>
                        <a:lnTo>
                          <a:pt x="656351" y="237332"/>
                        </a:lnTo>
                        <a:lnTo>
                          <a:pt x="658733" y="245269"/>
                        </a:lnTo>
                        <a:lnTo>
                          <a:pt x="838208" y="927100"/>
                        </a:lnTo>
                        <a:lnTo>
                          <a:pt x="840193" y="928291"/>
                        </a:lnTo>
                        <a:lnTo>
                          <a:pt x="841781" y="933450"/>
                        </a:lnTo>
                        <a:lnTo>
                          <a:pt x="899356" y="921941"/>
                        </a:lnTo>
                        <a:lnTo>
                          <a:pt x="911665" y="922338"/>
                        </a:lnTo>
                        <a:lnTo>
                          <a:pt x="923180" y="923529"/>
                        </a:lnTo>
                        <a:lnTo>
                          <a:pt x="935489" y="924719"/>
                        </a:lnTo>
                        <a:lnTo>
                          <a:pt x="946607" y="926704"/>
                        </a:lnTo>
                        <a:lnTo>
                          <a:pt x="957725" y="929482"/>
                        </a:lnTo>
                        <a:lnTo>
                          <a:pt x="969240" y="932657"/>
                        </a:lnTo>
                        <a:lnTo>
                          <a:pt x="979960" y="936229"/>
                        </a:lnTo>
                        <a:lnTo>
                          <a:pt x="991078" y="939800"/>
                        </a:lnTo>
                        <a:lnTo>
                          <a:pt x="1001402" y="944166"/>
                        </a:lnTo>
                        <a:lnTo>
                          <a:pt x="1011726" y="948929"/>
                        </a:lnTo>
                        <a:lnTo>
                          <a:pt x="1022049" y="954485"/>
                        </a:lnTo>
                        <a:lnTo>
                          <a:pt x="1031976" y="960438"/>
                        </a:lnTo>
                        <a:lnTo>
                          <a:pt x="1041506" y="966788"/>
                        </a:lnTo>
                        <a:lnTo>
                          <a:pt x="1051432" y="973535"/>
                        </a:lnTo>
                        <a:lnTo>
                          <a:pt x="1060565" y="980679"/>
                        </a:lnTo>
                        <a:lnTo>
                          <a:pt x="1069697" y="988616"/>
                        </a:lnTo>
                        <a:lnTo>
                          <a:pt x="1076050" y="994172"/>
                        </a:lnTo>
                        <a:lnTo>
                          <a:pt x="1081212" y="999729"/>
                        </a:lnTo>
                        <a:lnTo>
                          <a:pt x="1086374" y="1005682"/>
                        </a:lnTo>
                        <a:lnTo>
                          <a:pt x="1090345" y="1012032"/>
                        </a:lnTo>
                        <a:lnTo>
                          <a:pt x="1126478" y="1071960"/>
                        </a:lnTo>
                        <a:lnTo>
                          <a:pt x="1183258" y="1074341"/>
                        </a:lnTo>
                        <a:lnTo>
                          <a:pt x="1184847" y="1075532"/>
                        </a:lnTo>
                        <a:lnTo>
                          <a:pt x="1199538" y="1077913"/>
                        </a:lnTo>
                        <a:lnTo>
                          <a:pt x="1214230" y="1081088"/>
                        </a:lnTo>
                        <a:lnTo>
                          <a:pt x="1228524" y="1085057"/>
                        </a:lnTo>
                        <a:lnTo>
                          <a:pt x="1242818" y="1089422"/>
                        </a:lnTo>
                        <a:lnTo>
                          <a:pt x="1256716" y="1094582"/>
                        </a:lnTo>
                        <a:lnTo>
                          <a:pt x="1271010" y="1100932"/>
                        </a:lnTo>
                        <a:lnTo>
                          <a:pt x="1284510" y="1106885"/>
                        </a:lnTo>
                        <a:lnTo>
                          <a:pt x="1298011" y="1114029"/>
                        </a:lnTo>
                        <a:lnTo>
                          <a:pt x="1310717" y="1121172"/>
                        </a:lnTo>
                        <a:lnTo>
                          <a:pt x="1323820" y="1129507"/>
                        </a:lnTo>
                        <a:lnTo>
                          <a:pt x="1336129" y="1137444"/>
                        </a:lnTo>
                        <a:lnTo>
                          <a:pt x="1348041" y="1146175"/>
                        </a:lnTo>
                        <a:lnTo>
                          <a:pt x="1359953" y="1155700"/>
                        </a:lnTo>
                        <a:lnTo>
                          <a:pt x="1371071" y="1165225"/>
                        </a:lnTo>
                        <a:lnTo>
                          <a:pt x="1381792" y="1175147"/>
                        </a:lnTo>
                        <a:lnTo>
                          <a:pt x="1392115" y="1185863"/>
                        </a:lnTo>
                        <a:lnTo>
                          <a:pt x="1408792" y="1204119"/>
                        </a:lnTo>
                        <a:lnTo>
                          <a:pt x="1424278" y="1223566"/>
                        </a:lnTo>
                        <a:lnTo>
                          <a:pt x="1439763" y="1243410"/>
                        </a:lnTo>
                        <a:lnTo>
                          <a:pt x="1454058" y="1263254"/>
                        </a:lnTo>
                        <a:lnTo>
                          <a:pt x="1467955" y="1283891"/>
                        </a:lnTo>
                        <a:lnTo>
                          <a:pt x="1480264" y="1305322"/>
                        </a:lnTo>
                        <a:lnTo>
                          <a:pt x="1492970" y="1327150"/>
                        </a:lnTo>
                        <a:lnTo>
                          <a:pt x="1504088" y="1348582"/>
                        </a:lnTo>
                        <a:lnTo>
                          <a:pt x="1505279" y="1351360"/>
                        </a:lnTo>
                        <a:lnTo>
                          <a:pt x="1506471" y="1352154"/>
                        </a:lnTo>
                        <a:lnTo>
                          <a:pt x="1508059" y="1352550"/>
                        </a:lnTo>
                        <a:lnTo>
                          <a:pt x="1518780" y="1353344"/>
                        </a:lnTo>
                        <a:lnTo>
                          <a:pt x="1528309" y="1355329"/>
                        </a:lnTo>
                        <a:lnTo>
                          <a:pt x="1537839" y="1357710"/>
                        </a:lnTo>
                        <a:lnTo>
                          <a:pt x="1546971" y="1360885"/>
                        </a:lnTo>
                        <a:lnTo>
                          <a:pt x="1555707" y="1364457"/>
                        </a:lnTo>
                        <a:lnTo>
                          <a:pt x="1563648" y="1368822"/>
                        </a:lnTo>
                        <a:lnTo>
                          <a:pt x="1571590" y="1373982"/>
                        </a:lnTo>
                        <a:lnTo>
                          <a:pt x="1578737" y="1379935"/>
                        </a:lnTo>
                        <a:lnTo>
                          <a:pt x="1585487" y="1385888"/>
                        </a:lnTo>
                        <a:lnTo>
                          <a:pt x="1591840" y="1392238"/>
                        </a:lnTo>
                        <a:lnTo>
                          <a:pt x="1597796" y="1398985"/>
                        </a:lnTo>
                        <a:lnTo>
                          <a:pt x="1603752" y="1406525"/>
                        </a:lnTo>
                        <a:lnTo>
                          <a:pt x="1608914" y="1413669"/>
                        </a:lnTo>
                        <a:lnTo>
                          <a:pt x="1613678" y="1421607"/>
                        </a:lnTo>
                        <a:lnTo>
                          <a:pt x="1618046" y="1429544"/>
                        </a:lnTo>
                        <a:lnTo>
                          <a:pt x="1622017" y="1437879"/>
                        </a:lnTo>
                        <a:lnTo>
                          <a:pt x="1625988" y="1446213"/>
                        </a:lnTo>
                        <a:lnTo>
                          <a:pt x="1629561" y="1454547"/>
                        </a:lnTo>
                        <a:lnTo>
                          <a:pt x="1632738" y="1463279"/>
                        </a:lnTo>
                        <a:lnTo>
                          <a:pt x="1635517" y="1471613"/>
                        </a:lnTo>
                        <a:lnTo>
                          <a:pt x="1637900" y="1479947"/>
                        </a:lnTo>
                        <a:lnTo>
                          <a:pt x="1639885" y="1488282"/>
                        </a:lnTo>
                        <a:lnTo>
                          <a:pt x="1641473" y="1497013"/>
                        </a:lnTo>
                        <a:lnTo>
                          <a:pt x="1643062" y="1504950"/>
                        </a:lnTo>
                        <a:lnTo>
                          <a:pt x="1644253" y="1512491"/>
                        </a:lnTo>
                        <a:lnTo>
                          <a:pt x="1645047" y="1520429"/>
                        </a:lnTo>
                        <a:lnTo>
                          <a:pt x="1645841" y="1527969"/>
                        </a:lnTo>
                        <a:lnTo>
                          <a:pt x="1646238" y="1534716"/>
                        </a:lnTo>
                        <a:lnTo>
                          <a:pt x="1646238" y="1541463"/>
                        </a:lnTo>
                        <a:lnTo>
                          <a:pt x="1646238" y="1548210"/>
                        </a:lnTo>
                        <a:lnTo>
                          <a:pt x="1645841" y="1553766"/>
                        </a:lnTo>
                        <a:lnTo>
                          <a:pt x="1645444" y="1558925"/>
                        </a:lnTo>
                        <a:lnTo>
                          <a:pt x="1643458" y="1570832"/>
                        </a:lnTo>
                        <a:lnTo>
                          <a:pt x="1642267" y="1583532"/>
                        </a:lnTo>
                        <a:lnTo>
                          <a:pt x="1641473" y="1595835"/>
                        </a:lnTo>
                        <a:lnTo>
                          <a:pt x="1640679" y="1608535"/>
                        </a:lnTo>
                        <a:lnTo>
                          <a:pt x="1634723" y="1749029"/>
                        </a:lnTo>
                        <a:lnTo>
                          <a:pt x="1628370" y="1889126"/>
                        </a:lnTo>
                        <a:lnTo>
                          <a:pt x="1627973" y="1902222"/>
                        </a:lnTo>
                        <a:lnTo>
                          <a:pt x="1626385" y="1915716"/>
                        </a:lnTo>
                        <a:lnTo>
                          <a:pt x="1625194" y="1928416"/>
                        </a:lnTo>
                        <a:lnTo>
                          <a:pt x="1623208" y="1941910"/>
                        </a:lnTo>
                        <a:lnTo>
                          <a:pt x="1621223" y="1954610"/>
                        </a:lnTo>
                        <a:lnTo>
                          <a:pt x="1618840" y="1968104"/>
                        </a:lnTo>
                        <a:lnTo>
                          <a:pt x="1616061" y="1980804"/>
                        </a:lnTo>
                        <a:lnTo>
                          <a:pt x="1612884" y="1993504"/>
                        </a:lnTo>
                        <a:lnTo>
                          <a:pt x="1604546" y="2026444"/>
                        </a:lnTo>
                        <a:lnTo>
                          <a:pt x="1595414" y="2058988"/>
                        </a:lnTo>
                        <a:lnTo>
                          <a:pt x="1586281" y="2091532"/>
                        </a:lnTo>
                        <a:lnTo>
                          <a:pt x="1577148" y="2123679"/>
                        </a:lnTo>
                        <a:lnTo>
                          <a:pt x="1579134" y="2125663"/>
                        </a:lnTo>
                        <a:lnTo>
                          <a:pt x="1617252" y="2294732"/>
                        </a:lnTo>
                        <a:lnTo>
                          <a:pt x="1571590" y="2303463"/>
                        </a:lnTo>
                        <a:lnTo>
                          <a:pt x="1487411" y="2318147"/>
                        </a:lnTo>
                        <a:lnTo>
                          <a:pt x="1251951" y="2359026"/>
                        </a:lnTo>
                        <a:lnTo>
                          <a:pt x="1000608" y="2402285"/>
                        </a:lnTo>
                        <a:lnTo>
                          <a:pt x="897370" y="2420541"/>
                        </a:lnTo>
                        <a:lnTo>
                          <a:pt x="824310" y="2433638"/>
                        </a:lnTo>
                        <a:lnTo>
                          <a:pt x="785398" y="2236391"/>
                        </a:lnTo>
                        <a:lnTo>
                          <a:pt x="781030" y="2228851"/>
                        </a:lnTo>
                        <a:lnTo>
                          <a:pt x="776662" y="2221707"/>
                        </a:lnTo>
                        <a:lnTo>
                          <a:pt x="771897" y="2214563"/>
                        </a:lnTo>
                        <a:lnTo>
                          <a:pt x="767133" y="2207816"/>
                        </a:lnTo>
                        <a:lnTo>
                          <a:pt x="761574" y="2201069"/>
                        </a:lnTo>
                        <a:lnTo>
                          <a:pt x="756015" y="2194719"/>
                        </a:lnTo>
                        <a:lnTo>
                          <a:pt x="750456" y="2188369"/>
                        </a:lnTo>
                        <a:lnTo>
                          <a:pt x="744897" y="2182416"/>
                        </a:lnTo>
                        <a:lnTo>
                          <a:pt x="738544" y="2176463"/>
                        </a:lnTo>
                        <a:lnTo>
                          <a:pt x="732191" y="2170907"/>
                        </a:lnTo>
                        <a:lnTo>
                          <a:pt x="725441" y="2165351"/>
                        </a:lnTo>
                        <a:lnTo>
                          <a:pt x="719088" y="2159794"/>
                        </a:lnTo>
                        <a:lnTo>
                          <a:pt x="711940" y="2155032"/>
                        </a:lnTo>
                        <a:lnTo>
                          <a:pt x="704396" y="2149873"/>
                        </a:lnTo>
                        <a:lnTo>
                          <a:pt x="697249" y="2145507"/>
                        </a:lnTo>
                        <a:lnTo>
                          <a:pt x="689705" y="2141141"/>
                        </a:lnTo>
                        <a:lnTo>
                          <a:pt x="678984" y="2135585"/>
                        </a:lnTo>
                        <a:lnTo>
                          <a:pt x="668660" y="2130029"/>
                        </a:lnTo>
                        <a:lnTo>
                          <a:pt x="648807" y="2118519"/>
                        </a:lnTo>
                        <a:lnTo>
                          <a:pt x="630145" y="2106216"/>
                        </a:lnTo>
                        <a:lnTo>
                          <a:pt x="611482" y="2093119"/>
                        </a:lnTo>
                        <a:lnTo>
                          <a:pt x="593217" y="2080022"/>
                        </a:lnTo>
                        <a:lnTo>
                          <a:pt x="576144" y="2065735"/>
                        </a:lnTo>
                        <a:lnTo>
                          <a:pt x="559070" y="2051447"/>
                        </a:lnTo>
                        <a:lnTo>
                          <a:pt x="543187" y="2035969"/>
                        </a:lnTo>
                        <a:lnTo>
                          <a:pt x="526907" y="2020491"/>
                        </a:lnTo>
                        <a:lnTo>
                          <a:pt x="511422" y="2004616"/>
                        </a:lnTo>
                        <a:lnTo>
                          <a:pt x="496333" y="1988344"/>
                        </a:lnTo>
                        <a:lnTo>
                          <a:pt x="481245" y="1971676"/>
                        </a:lnTo>
                        <a:lnTo>
                          <a:pt x="466951" y="1954610"/>
                        </a:lnTo>
                        <a:lnTo>
                          <a:pt x="452259" y="1937147"/>
                        </a:lnTo>
                        <a:lnTo>
                          <a:pt x="424067" y="1902222"/>
                        </a:lnTo>
                        <a:lnTo>
                          <a:pt x="418111" y="1894285"/>
                        </a:lnTo>
                        <a:lnTo>
                          <a:pt x="412552" y="1886744"/>
                        </a:lnTo>
                        <a:lnTo>
                          <a:pt x="401435" y="1870472"/>
                        </a:lnTo>
                        <a:lnTo>
                          <a:pt x="391508" y="1853804"/>
                        </a:lnTo>
                        <a:lnTo>
                          <a:pt x="381978" y="1837532"/>
                        </a:lnTo>
                        <a:lnTo>
                          <a:pt x="372846" y="1820069"/>
                        </a:lnTo>
                        <a:lnTo>
                          <a:pt x="364110" y="1803401"/>
                        </a:lnTo>
                        <a:lnTo>
                          <a:pt x="356169" y="1785541"/>
                        </a:lnTo>
                        <a:lnTo>
                          <a:pt x="348228" y="1768079"/>
                        </a:lnTo>
                        <a:lnTo>
                          <a:pt x="332345" y="1733551"/>
                        </a:lnTo>
                        <a:lnTo>
                          <a:pt x="324404" y="1716485"/>
                        </a:lnTo>
                        <a:lnTo>
                          <a:pt x="316065" y="1699022"/>
                        </a:lnTo>
                        <a:lnTo>
                          <a:pt x="307727" y="1682354"/>
                        </a:lnTo>
                        <a:lnTo>
                          <a:pt x="298991" y="1666082"/>
                        </a:lnTo>
                        <a:lnTo>
                          <a:pt x="289462" y="1649413"/>
                        </a:lnTo>
                        <a:lnTo>
                          <a:pt x="279535" y="1633935"/>
                        </a:lnTo>
                        <a:lnTo>
                          <a:pt x="275962" y="1624410"/>
                        </a:lnTo>
                        <a:lnTo>
                          <a:pt x="271594" y="1614885"/>
                        </a:lnTo>
                        <a:lnTo>
                          <a:pt x="266829" y="1605360"/>
                        </a:lnTo>
                        <a:lnTo>
                          <a:pt x="261667" y="1595835"/>
                        </a:lnTo>
                        <a:lnTo>
                          <a:pt x="256505" y="1586310"/>
                        </a:lnTo>
                        <a:lnTo>
                          <a:pt x="250946" y="1577182"/>
                        </a:lnTo>
                        <a:lnTo>
                          <a:pt x="239431" y="1558132"/>
                        </a:lnTo>
                        <a:lnTo>
                          <a:pt x="227122" y="1539479"/>
                        </a:lnTo>
                        <a:lnTo>
                          <a:pt x="214813" y="1521619"/>
                        </a:lnTo>
                        <a:lnTo>
                          <a:pt x="190592" y="1486694"/>
                        </a:lnTo>
                        <a:lnTo>
                          <a:pt x="185827" y="1479154"/>
                        </a:lnTo>
                        <a:lnTo>
                          <a:pt x="181063" y="1470422"/>
                        </a:lnTo>
                        <a:lnTo>
                          <a:pt x="170342" y="1450579"/>
                        </a:lnTo>
                        <a:lnTo>
                          <a:pt x="164783" y="1441054"/>
                        </a:lnTo>
                        <a:lnTo>
                          <a:pt x="159224" y="1431132"/>
                        </a:lnTo>
                        <a:lnTo>
                          <a:pt x="156444" y="1427163"/>
                        </a:lnTo>
                        <a:lnTo>
                          <a:pt x="153268" y="1423194"/>
                        </a:lnTo>
                        <a:lnTo>
                          <a:pt x="149694" y="1419622"/>
                        </a:lnTo>
                        <a:lnTo>
                          <a:pt x="146518" y="1416447"/>
                        </a:lnTo>
                        <a:lnTo>
                          <a:pt x="143738" y="1413272"/>
                        </a:lnTo>
                        <a:lnTo>
                          <a:pt x="140959" y="1409304"/>
                        </a:lnTo>
                        <a:lnTo>
                          <a:pt x="138576" y="1404541"/>
                        </a:lnTo>
                        <a:lnTo>
                          <a:pt x="136591" y="1398985"/>
                        </a:lnTo>
                        <a:lnTo>
                          <a:pt x="134209" y="1393429"/>
                        </a:lnTo>
                        <a:lnTo>
                          <a:pt x="132620" y="1387475"/>
                        </a:lnTo>
                        <a:lnTo>
                          <a:pt x="129047" y="1373982"/>
                        </a:lnTo>
                        <a:lnTo>
                          <a:pt x="125870" y="1360488"/>
                        </a:lnTo>
                        <a:lnTo>
                          <a:pt x="122694" y="1346994"/>
                        </a:lnTo>
                        <a:lnTo>
                          <a:pt x="120311" y="1335485"/>
                        </a:lnTo>
                        <a:lnTo>
                          <a:pt x="117532" y="1325563"/>
                        </a:lnTo>
                        <a:lnTo>
                          <a:pt x="109194" y="1300560"/>
                        </a:lnTo>
                        <a:lnTo>
                          <a:pt x="100458" y="1276350"/>
                        </a:lnTo>
                        <a:lnTo>
                          <a:pt x="95296" y="1264047"/>
                        </a:lnTo>
                        <a:lnTo>
                          <a:pt x="90531" y="1252538"/>
                        </a:lnTo>
                        <a:lnTo>
                          <a:pt x="85767" y="1241425"/>
                        </a:lnTo>
                        <a:lnTo>
                          <a:pt x="80208" y="1229916"/>
                        </a:lnTo>
                        <a:lnTo>
                          <a:pt x="77031" y="1223566"/>
                        </a:lnTo>
                        <a:lnTo>
                          <a:pt x="73458" y="1217216"/>
                        </a:lnTo>
                        <a:lnTo>
                          <a:pt x="65119" y="1203722"/>
                        </a:lnTo>
                        <a:lnTo>
                          <a:pt x="55987" y="1190625"/>
                        </a:lnTo>
                        <a:lnTo>
                          <a:pt x="46457" y="1177132"/>
                        </a:lnTo>
                        <a:lnTo>
                          <a:pt x="26207" y="1150938"/>
                        </a:lnTo>
                        <a:lnTo>
                          <a:pt x="6353" y="1125538"/>
                        </a:lnTo>
                        <a:lnTo>
                          <a:pt x="3574" y="1121172"/>
                        </a:lnTo>
                        <a:lnTo>
                          <a:pt x="1589" y="1116410"/>
                        </a:lnTo>
                        <a:lnTo>
                          <a:pt x="397" y="1111250"/>
                        </a:lnTo>
                        <a:lnTo>
                          <a:pt x="0" y="1106091"/>
                        </a:lnTo>
                        <a:lnTo>
                          <a:pt x="0" y="1100535"/>
                        </a:lnTo>
                        <a:lnTo>
                          <a:pt x="794" y="1094582"/>
                        </a:lnTo>
                        <a:lnTo>
                          <a:pt x="1986" y="1088629"/>
                        </a:lnTo>
                        <a:lnTo>
                          <a:pt x="3574" y="1083072"/>
                        </a:lnTo>
                        <a:lnTo>
                          <a:pt x="5559" y="1077516"/>
                        </a:lnTo>
                        <a:lnTo>
                          <a:pt x="8339" y="1071960"/>
                        </a:lnTo>
                        <a:lnTo>
                          <a:pt x="11118" y="1066404"/>
                        </a:lnTo>
                        <a:lnTo>
                          <a:pt x="14295" y="1061641"/>
                        </a:lnTo>
                        <a:lnTo>
                          <a:pt x="17868" y="1056879"/>
                        </a:lnTo>
                        <a:lnTo>
                          <a:pt x="21045" y="1052910"/>
                        </a:lnTo>
                        <a:lnTo>
                          <a:pt x="24618" y="1048941"/>
                        </a:lnTo>
                        <a:lnTo>
                          <a:pt x="28192" y="1045766"/>
                        </a:lnTo>
                        <a:lnTo>
                          <a:pt x="33751" y="1041400"/>
                        </a:lnTo>
                        <a:lnTo>
                          <a:pt x="39310" y="1037432"/>
                        </a:lnTo>
                        <a:lnTo>
                          <a:pt x="45663" y="1034257"/>
                        </a:lnTo>
                        <a:lnTo>
                          <a:pt x="52016" y="1031479"/>
                        </a:lnTo>
                        <a:lnTo>
                          <a:pt x="58369" y="1029097"/>
                        </a:lnTo>
                        <a:lnTo>
                          <a:pt x="64722" y="1027113"/>
                        </a:lnTo>
                        <a:lnTo>
                          <a:pt x="71869" y="1025922"/>
                        </a:lnTo>
                        <a:lnTo>
                          <a:pt x="78619" y="1024732"/>
                        </a:lnTo>
                        <a:lnTo>
                          <a:pt x="85767" y="1023938"/>
                        </a:lnTo>
                        <a:lnTo>
                          <a:pt x="92517" y="1023541"/>
                        </a:lnTo>
                        <a:lnTo>
                          <a:pt x="100061" y="1023938"/>
                        </a:lnTo>
                        <a:lnTo>
                          <a:pt x="107208" y="1024335"/>
                        </a:lnTo>
                        <a:lnTo>
                          <a:pt x="114355" y="1024732"/>
                        </a:lnTo>
                        <a:lnTo>
                          <a:pt x="121503" y="1025922"/>
                        </a:lnTo>
                        <a:lnTo>
                          <a:pt x="129047" y="1027510"/>
                        </a:lnTo>
                        <a:lnTo>
                          <a:pt x="136194" y="1029097"/>
                        </a:lnTo>
                        <a:lnTo>
                          <a:pt x="143341" y="1031082"/>
                        </a:lnTo>
                        <a:lnTo>
                          <a:pt x="150488" y="1033066"/>
                        </a:lnTo>
                        <a:lnTo>
                          <a:pt x="157636" y="1035844"/>
                        </a:lnTo>
                        <a:lnTo>
                          <a:pt x="164783" y="1038622"/>
                        </a:lnTo>
                        <a:lnTo>
                          <a:pt x="171533" y="1041400"/>
                        </a:lnTo>
                        <a:lnTo>
                          <a:pt x="177886" y="1044972"/>
                        </a:lnTo>
                        <a:lnTo>
                          <a:pt x="185033" y="1048544"/>
                        </a:lnTo>
                        <a:lnTo>
                          <a:pt x="191386" y="1052116"/>
                        </a:lnTo>
                        <a:lnTo>
                          <a:pt x="197739" y="1055688"/>
                        </a:lnTo>
                        <a:lnTo>
                          <a:pt x="203695" y="1059657"/>
                        </a:lnTo>
                        <a:lnTo>
                          <a:pt x="209651" y="1064022"/>
                        </a:lnTo>
                        <a:lnTo>
                          <a:pt x="215210" y="1067991"/>
                        </a:lnTo>
                        <a:lnTo>
                          <a:pt x="220769" y="1072754"/>
                        </a:lnTo>
                        <a:lnTo>
                          <a:pt x="225534" y="1077516"/>
                        </a:lnTo>
                        <a:lnTo>
                          <a:pt x="230299" y="1081882"/>
                        </a:lnTo>
                        <a:lnTo>
                          <a:pt x="235064" y="1086644"/>
                        </a:lnTo>
                        <a:lnTo>
                          <a:pt x="239828" y="1092200"/>
                        </a:lnTo>
                        <a:lnTo>
                          <a:pt x="244593" y="1097757"/>
                        </a:lnTo>
                        <a:lnTo>
                          <a:pt x="252932" y="1109663"/>
                        </a:lnTo>
                        <a:lnTo>
                          <a:pt x="260873" y="1121966"/>
                        </a:lnTo>
                        <a:lnTo>
                          <a:pt x="268814" y="1135063"/>
                        </a:lnTo>
                        <a:lnTo>
                          <a:pt x="283903" y="1160463"/>
                        </a:lnTo>
                        <a:lnTo>
                          <a:pt x="291447" y="1173163"/>
                        </a:lnTo>
                        <a:lnTo>
                          <a:pt x="299388" y="1185069"/>
                        </a:lnTo>
                        <a:lnTo>
                          <a:pt x="306139" y="1195785"/>
                        </a:lnTo>
                        <a:lnTo>
                          <a:pt x="312889" y="1206897"/>
                        </a:lnTo>
                        <a:lnTo>
                          <a:pt x="327580" y="1230710"/>
                        </a:lnTo>
                        <a:lnTo>
                          <a:pt x="342272" y="1255713"/>
                        </a:lnTo>
                        <a:lnTo>
                          <a:pt x="357757" y="1281113"/>
                        </a:lnTo>
                        <a:lnTo>
                          <a:pt x="365699" y="1293416"/>
                        </a:lnTo>
                        <a:lnTo>
                          <a:pt x="373640" y="1305719"/>
                        </a:lnTo>
                        <a:lnTo>
                          <a:pt x="382375" y="1317229"/>
                        </a:lnTo>
                        <a:lnTo>
                          <a:pt x="390714" y="1328738"/>
                        </a:lnTo>
                        <a:lnTo>
                          <a:pt x="399846" y="1339454"/>
                        </a:lnTo>
                        <a:lnTo>
                          <a:pt x="409376" y="1348979"/>
                        </a:lnTo>
                        <a:lnTo>
                          <a:pt x="418905" y="1358504"/>
                        </a:lnTo>
                        <a:lnTo>
                          <a:pt x="423670" y="1362472"/>
                        </a:lnTo>
                        <a:lnTo>
                          <a:pt x="428832" y="1366441"/>
                        </a:lnTo>
                        <a:lnTo>
                          <a:pt x="437171" y="1372791"/>
                        </a:lnTo>
                        <a:lnTo>
                          <a:pt x="445112" y="1378744"/>
                        </a:lnTo>
                        <a:lnTo>
                          <a:pt x="453450" y="1383904"/>
                        </a:lnTo>
                        <a:lnTo>
                          <a:pt x="462186" y="1388666"/>
                        </a:lnTo>
                        <a:lnTo>
                          <a:pt x="470921" y="1392635"/>
                        </a:lnTo>
                        <a:lnTo>
                          <a:pt x="479260" y="1396207"/>
                        </a:lnTo>
                        <a:lnTo>
                          <a:pt x="488789" y="1399382"/>
                        </a:lnTo>
                        <a:lnTo>
                          <a:pt x="497525" y="1402160"/>
                        </a:lnTo>
                        <a:lnTo>
                          <a:pt x="506657" y="1404144"/>
                        </a:lnTo>
                        <a:lnTo>
                          <a:pt x="516187" y="1405732"/>
                        </a:lnTo>
                        <a:lnTo>
                          <a:pt x="525716" y="1407319"/>
                        </a:lnTo>
                        <a:lnTo>
                          <a:pt x="535246" y="1408113"/>
                        </a:lnTo>
                        <a:lnTo>
                          <a:pt x="545172" y="1408113"/>
                        </a:lnTo>
                        <a:lnTo>
                          <a:pt x="555099" y="1407716"/>
                        </a:lnTo>
                        <a:lnTo>
                          <a:pt x="565423" y="1406922"/>
                        </a:lnTo>
                        <a:lnTo>
                          <a:pt x="575746" y="1404938"/>
                        </a:lnTo>
                        <a:lnTo>
                          <a:pt x="578923" y="1404541"/>
                        </a:lnTo>
                        <a:lnTo>
                          <a:pt x="582497" y="1402954"/>
                        </a:lnTo>
                        <a:lnTo>
                          <a:pt x="586467" y="1401366"/>
                        </a:lnTo>
                        <a:lnTo>
                          <a:pt x="590041" y="1398985"/>
                        </a:lnTo>
                        <a:lnTo>
                          <a:pt x="594012" y="1395810"/>
                        </a:lnTo>
                        <a:lnTo>
                          <a:pt x="597585" y="1392635"/>
                        </a:lnTo>
                        <a:lnTo>
                          <a:pt x="601556" y="1389460"/>
                        </a:lnTo>
                        <a:lnTo>
                          <a:pt x="604335" y="1385491"/>
                        </a:lnTo>
                        <a:lnTo>
                          <a:pt x="609894" y="1379141"/>
                        </a:lnTo>
                        <a:lnTo>
                          <a:pt x="614659" y="1372394"/>
                        </a:lnTo>
                        <a:lnTo>
                          <a:pt x="619424" y="1365647"/>
                        </a:lnTo>
                        <a:lnTo>
                          <a:pt x="623394" y="1358900"/>
                        </a:lnTo>
                        <a:lnTo>
                          <a:pt x="627762" y="1352154"/>
                        </a:lnTo>
                        <a:lnTo>
                          <a:pt x="631336" y="1344613"/>
                        </a:lnTo>
                        <a:lnTo>
                          <a:pt x="634512" y="1337469"/>
                        </a:lnTo>
                        <a:lnTo>
                          <a:pt x="637292" y="1330325"/>
                        </a:lnTo>
                        <a:lnTo>
                          <a:pt x="640071" y="1323182"/>
                        </a:lnTo>
                        <a:lnTo>
                          <a:pt x="642057" y="1315244"/>
                        </a:lnTo>
                        <a:lnTo>
                          <a:pt x="644042" y="1307704"/>
                        </a:lnTo>
                        <a:lnTo>
                          <a:pt x="645233" y="1299766"/>
                        </a:lnTo>
                        <a:lnTo>
                          <a:pt x="646424" y="1291829"/>
                        </a:lnTo>
                        <a:lnTo>
                          <a:pt x="647218" y="1283891"/>
                        </a:lnTo>
                        <a:lnTo>
                          <a:pt x="647616" y="1275557"/>
                        </a:lnTo>
                        <a:lnTo>
                          <a:pt x="648013" y="1267619"/>
                        </a:lnTo>
                        <a:lnTo>
                          <a:pt x="647616" y="1259682"/>
                        </a:lnTo>
                        <a:lnTo>
                          <a:pt x="647218" y="1252538"/>
                        </a:lnTo>
                        <a:lnTo>
                          <a:pt x="646424" y="1245394"/>
                        </a:lnTo>
                        <a:lnTo>
                          <a:pt x="645233" y="1237457"/>
                        </a:lnTo>
                        <a:lnTo>
                          <a:pt x="466951" y="280988"/>
                        </a:lnTo>
                        <a:lnTo>
                          <a:pt x="465362" y="271463"/>
                        </a:lnTo>
                        <a:lnTo>
                          <a:pt x="464568" y="263128"/>
                        </a:lnTo>
                        <a:lnTo>
                          <a:pt x="464568" y="254397"/>
                        </a:lnTo>
                        <a:lnTo>
                          <a:pt x="464965" y="246857"/>
                        </a:lnTo>
                        <a:lnTo>
                          <a:pt x="465759" y="239316"/>
                        </a:lnTo>
                        <a:lnTo>
                          <a:pt x="467348" y="232569"/>
                        </a:lnTo>
                        <a:lnTo>
                          <a:pt x="468936" y="225822"/>
                        </a:lnTo>
                        <a:lnTo>
                          <a:pt x="471318" y="219869"/>
                        </a:lnTo>
                        <a:lnTo>
                          <a:pt x="473701" y="214313"/>
                        </a:lnTo>
                        <a:lnTo>
                          <a:pt x="476480" y="209153"/>
                        </a:lnTo>
                        <a:lnTo>
                          <a:pt x="479657" y="204391"/>
                        </a:lnTo>
                        <a:lnTo>
                          <a:pt x="482833" y="199628"/>
                        </a:lnTo>
                        <a:lnTo>
                          <a:pt x="486407" y="195263"/>
                        </a:lnTo>
                        <a:lnTo>
                          <a:pt x="490775" y="191691"/>
                        </a:lnTo>
                        <a:lnTo>
                          <a:pt x="494348" y="188119"/>
                        </a:lnTo>
                        <a:lnTo>
                          <a:pt x="498319" y="184944"/>
                        </a:lnTo>
                        <a:lnTo>
                          <a:pt x="502289" y="182166"/>
                        </a:lnTo>
                        <a:lnTo>
                          <a:pt x="506657" y="179785"/>
                        </a:lnTo>
                        <a:lnTo>
                          <a:pt x="514201" y="175419"/>
                        </a:lnTo>
                        <a:lnTo>
                          <a:pt x="522143" y="171450"/>
                        </a:lnTo>
                        <a:lnTo>
                          <a:pt x="528893" y="169069"/>
                        </a:lnTo>
                        <a:lnTo>
                          <a:pt x="534849" y="167482"/>
                        </a:lnTo>
                        <a:lnTo>
                          <a:pt x="539614" y="166291"/>
                        </a:lnTo>
                        <a:lnTo>
                          <a:pt x="543981" y="165497"/>
                        </a:lnTo>
                        <a:lnTo>
                          <a:pt x="552320" y="163910"/>
                        </a:lnTo>
                        <a:lnTo>
                          <a:pt x="561055" y="162719"/>
                        </a:lnTo>
                        <a:lnTo>
                          <a:pt x="569393" y="162322"/>
                        </a:lnTo>
                        <a:lnTo>
                          <a:pt x="577732" y="161925"/>
                        </a:lnTo>
                        <a:close/>
                        <a:moveTo>
                          <a:pt x="576263" y="0"/>
                        </a:moveTo>
                        <a:lnTo>
                          <a:pt x="594539" y="397"/>
                        </a:lnTo>
                        <a:lnTo>
                          <a:pt x="612419" y="1589"/>
                        </a:lnTo>
                        <a:lnTo>
                          <a:pt x="630298" y="3973"/>
                        </a:lnTo>
                        <a:lnTo>
                          <a:pt x="647780" y="7151"/>
                        </a:lnTo>
                        <a:lnTo>
                          <a:pt x="664864" y="10727"/>
                        </a:lnTo>
                        <a:lnTo>
                          <a:pt x="681551" y="15098"/>
                        </a:lnTo>
                        <a:lnTo>
                          <a:pt x="697841" y="20263"/>
                        </a:lnTo>
                        <a:lnTo>
                          <a:pt x="714131" y="26620"/>
                        </a:lnTo>
                        <a:lnTo>
                          <a:pt x="729626" y="33374"/>
                        </a:lnTo>
                        <a:lnTo>
                          <a:pt x="745122" y="41321"/>
                        </a:lnTo>
                        <a:lnTo>
                          <a:pt x="759822" y="50062"/>
                        </a:lnTo>
                        <a:lnTo>
                          <a:pt x="774920" y="59200"/>
                        </a:lnTo>
                        <a:lnTo>
                          <a:pt x="788826" y="69530"/>
                        </a:lnTo>
                        <a:lnTo>
                          <a:pt x="803130" y="80655"/>
                        </a:lnTo>
                        <a:lnTo>
                          <a:pt x="816638" y="92575"/>
                        </a:lnTo>
                        <a:lnTo>
                          <a:pt x="830147" y="105289"/>
                        </a:lnTo>
                        <a:lnTo>
                          <a:pt x="842464" y="118798"/>
                        </a:lnTo>
                        <a:lnTo>
                          <a:pt x="854780" y="132307"/>
                        </a:lnTo>
                        <a:lnTo>
                          <a:pt x="865508" y="146610"/>
                        </a:lnTo>
                        <a:lnTo>
                          <a:pt x="876235" y="160516"/>
                        </a:lnTo>
                        <a:lnTo>
                          <a:pt x="885374" y="175615"/>
                        </a:lnTo>
                        <a:lnTo>
                          <a:pt x="894115" y="190315"/>
                        </a:lnTo>
                        <a:lnTo>
                          <a:pt x="901664" y="205811"/>
                        </a:lnTo>
                        <a:lnTo>
                          <a:pt x="908815" y="221306"/>
                        </a:lnTo>
                        <a:lnTo>
                          <a:pt x="915172" y="237596"/>
                        </a:lnTo>
                        <a:lnTo>
                          <a:pt x="920337" y="253886"/>
                        </a:lnTo>
                        <a:lnTo>
                          <a:pt x="924708" y="270574"/>
                        </a:lnTo>
                        <a:lnTo>
                          <a:pt x="928284" y="287658"/>
                        </a:lnTo>
                        <a:lnTo>
                          <a:pt x="931462" y="304743"/>
                        </a:lnTo>
                        <a:lnTo>
                          <a:pt x="933449" y="322622"/>
                        </a:lnTo>
                        <a:lnTo>
                          <a:pt x="934641" y="340502"/>
                        </a:lnTo>
                        <a:lnTo>
                          <a:pt x="935038" y="359175"/>
                        </a:lnTo>
                        <a:lnTo>
                          <a:pt x="934641" y="377452"/>
                        </a:lnTo>
                        <a:lnTo>
                          <a:pt x="933449" y="395331"/>
                        </a:lnTo>
                        <a:lnTo>
                          <a:pt x="931462" y="413211"/>
                        </a:lnTo>
                        <a:lnTo>
                          <a:pt x="928284" y="430693"/>
                        </a:lnTo>
                        <a:lnTo>
                          <a:pt x="924708" y="447777"/>
                        </a:lnTo>
                        <a:lnTo>
                          <a:pt x="920337" y="464465"/>
                        </a:lnTo>
                        <a:lnTo>
                          <a:pt x="915172" y="480755"/>
                        </a:lnTo>
                        <a:lnTo>
                          <a:pt x="908815" y="496647"/>
                        </a:lnTo>
                        <a:lnTo>
                          <a:pt x="901664" y="512540"/>
                        </a:lnTo>
                        <a:lnTo>
                          <a:pt x="894115" y="527638"/>
                        </a:lnTo>
                        <a:lnTo>
                          <a:pt x="885374" y="543134"/>
                        </a:lnTo>
                        <a:lnTo>
                          <a:pt x="876235" y="557437"/>
                        </a:lnTo>
                        <a:lnTo>
                          <a:pt x="865508" y="572138"/>
                        </a:lnTo>
                        <a:lnTo>
                          <a:pt x="854780" y="585647"/>
                        </a:lnTo>
                        <a:lnTo>
                          <a:pt x="842464" y="599553"/>
                        </a:lnTo>
                        <a:lnTo>
                          <a:pt x="830147" y="612664"/>
                        </a:lnTo>
                        <a:lnTo>
                          <a:pt x="830147" y="613061"/>
                        </a:lnTo>
                        <a:lnTo>
                          <a:pt x="822201" y="620611"/>
                        </a:lnTo>
                        <a:lnTo>
                          <a:pt x="813857" y="628160"/>
                        </a:lnTo>
                        <a:lnTo>
                          <a:pt x="805911" y="634914"/>
                        </a:lnTo>
                        <a:lnTo>
                          <a:pt x="797964" y="641668"/>
                        </a:lnTo>
                        <a:lnTo>
                          <a:pt x="791607" y="619419"/>
                        </a:lnTo>
                        <a:lnTo>
                          <a:pt x="785250" y="597963"/>
                        </a:lnTo>
                        <a:lnTo>
                          <a:pt x="778496" y="576111"/>
                        </a:lnTo>
                        <a:lnTo>
                          <a:pt x="771344" y="553861"/>
                        </a:lnTo>
                        <a:lnTo>
                          <a:pt x="780880" y="543928"/>
                        </a:lnTo>
                        <a:lnTo>
                          <a:pt x="790018" y="533201"/>
                        </a:lnTo>
                        <a:lnTo>
                          <a:pt x="798759" y="522473"/>
                        </a:lnTo>
                        <a:lnTo>
                          <a:pt x="806705" y="511745"/>
                        </a:lnTo>
                        <a:lnTo>
                          <a:pt x="813857" y="500223"/>
                        </a:lnTo>
                        <a:lnTo>
                          <a:pt x="820611" y="488701"/>
                        </a:lnTo>
                        <a:lnTo>
                          <a:pt x="826571" y="476782"/>
                        </a:lnTo>
                        <a:lnTo>
                          <a:pt x="831736" y="464862"/>
                        </a:lnTo>
                        <a:lnTo>
                          <a:pt x="836504" y="452545"/>
                        </a:lnTo>
                        <a:lnTo>
                          <a:pt x="840477" y="439831"/>
                        </a:lnTo>
                        <a:lnTo>
                          <a:pt x="844053" y="427117"/>
                        </a:lnTo>
                        <a:lnTo>
                          <a:pt x="846834" y="414005"/>
                        </a:lnTo>
                        <a:lnTo>
                          <a:pt x="849218" y="400894"/>
                        </a:lnTo>
                        <a:lnTo>
                          <a:pt x="850807" y="386988"/>
                        </a:lnTo>
                        <a:lnTo>
                          <a:pt x="851602" y="373479"/>
                        </a:lnTo>
                        <a:lnTo>
                          <a:pt x="851999" y="359175"/>
                        </a:lnTo>
                        <a:lnTo>
                          <a:pt x="851602" y="344872"/>
                        </a:lnTo>
                        <a:lnTo>
                          <a:pt x="850807" y="330966"/>
                        </a:lnTo>
                        <a:lnTo>
                          <a:pt x="849218" y="317457"/>
                        </a:lnTo>
                        <a:lnTo>
                          <a:pt x="846834" y="303948"/>
                        </a:lnTo>
                        <a:lnTo>
                          <a:pt x="844053" y="291234"/>
                        </a:lnTo>
                        <a:lnTo>
                          <a:pt x="840477" y="278123"/>
                        </a:lnTo>
                        <a:lnTo>
                          <a:pt x="836504" y="265806"/>
                        </a:lnTo>
                        <a:lnTo>
                          <a:pt x="831736" y="253092"/>
                        </a:lnTo>
                        <a:lnTo>
                          <a:pt x="826571" y="241172"/>
                        </a:lnTo>
                        <a:lnTo>
                          <a:pt x="820611" y="229253"/>
                        </a:lnTo>
                        <a:lnTo>
                          <a:pt x="813460" y="217730"/>
                        </a:lnTo>
                        <a:lnTo>
                          <a:pt x="806308" y="206605"/>
                        </a:lnTo>
                        <a:lnTo>
                          <a:pt x="798759" y="195481"/>
                        </a:lnTo>
                        <a:lnTo>
                          <a:pt x="789621" y="185150"/>
                        </a:lnTo>
                        <a:lnTo>
                          <a:pt x="780880" y="174820"/>
                        </a:lnTo>
                        <a:lnTo>
                          <a:pt x="770947" y="164092"/>
                        </a:lnTo>
                        <a:lnTo>
                          <a:pt x="760617" y="154556"/>
                        </a:lnTo>
                        <a:lnTo>
                          <a:pt x="750287" y="145021"/>
                        </a:lnTo>
                        <a:lnTo>
                          <a:pt x="739559" y="136677"/>
                        </a:lnTo>
                        <a:lnTo>
                          <a:pt x="728434" y="129128"/>
                        </a:lnTo>
                        <a:lnTo>
                          <a:pt x="717310" y="121976"/>
                        </a:lnTo>
                        <a:lnTo>
                          <a:pt x="705788" y="114825"/>
                        </a:lnTo>
                        <a:lnTo>
                          <a:pt x="693868" y="108865"/>
                        </a:lnTo>
                        <a:lnTo>
                          <a:pt x="682346" y="103700"/>
                        </a:lnTo>
                        <a:lnTo>
                          <a:pt x="669632" y="98932"/>
                        </a:lnTo>
                        <a:lnTo>
                          <a:pt x="657315" y="94959"/>
                        </a:lnTo>
                        <a:lnTo>
                          <a:pt x="644204" y="91383"/>
                        </a:lnTo>
                        <a:lnTo>
                          <a:pt x="631490" y="88204"/>
                        </a:lnTo>
                        <a:lnTo>
                          <a:pt x="617584" y="86218"/>
                        </a:lnTo>
                        <a:lnTo>
                          <a:pt x="604472" y="84628"/>
                        </a:lnTo>
                        <a:lnTo>
                          <a:pt x="590169" y="83436"/>
                        </a:lnTo>
                        <a:lnTo>
                          <a:pt x="576263" y="83436"/>
                        </a:lnTo>
                        <a:lnTo>
                          <a:pt x="561960" y="83436"/>
                        </a:lnTo>
                        <a:lnTo>
                          <a:pt x="548451" y="84628"/>
                        </a:lnTo>
                        <a:lnTo>
                          <a:pt x="534545" y="86218"/>
                        </a:lnTo>
                        <a:lnTo>
                          <a:pt x="521434" y="88204"/>
                        </a:lnTo>
                        <a:lnTo>
                          <a:pt x="507925" y="91383"/>
                        </a:lnTo>
                        <a:lnTo>
                          <a:pt x="495211" y="94959"/>
                        </a:lnTo>
                        <a:lnTo>
                          <a:pt x="482497" y="98932"/>
                        </a:lnTo>
                        <a:lnTo>
                          <a:pt x="470578" y="103700"/>
                        </a:lnTo>
                        <a:lnTo>
                          <a:pt x="458658" y="108865"/>
                        </a:lnTo>
                        <a:lnTo>
                          <a:pt x="446341" y="114825"/>
                        </a:lnTo>
                        <a:lnTo>
                          <a:pt x="435217" y="121976"/>
                        </a:lnTo>
                        <a:lnTo>
                          <a:pt x="423694" y="129128"/>
                        </a:lnTo>
                        <a:lnTo>
                          <a:pt x="412967" y="136677"/>
                        </a:lnTo>
                        <a:lnTo>
                          <a:pt x="401842" y="145021"/>
                        </a:lnTo>
                        <a:lnTo>
                          <a:pt x="391512" y="154556"/>
                        </a:lnTo>
                        <a:lnTo>
                          <a:pt x="381579" y="164092"/>
                        </a:lnTo>
                        <a:lnTo>
                          <a:pt x="381182" y="164092"/>
                        </a:lnTo>
                        <a:lnTo>
                          <a:pt x="371249" y="174820"/>
                        </a:lnTo>
                        <a:lnTo>
                          <a:pt x="362111" y="185150"/>
                        </a:lnTo>
                        <a:lnTo>
                          <a:pt x="353767" y="195481"/>
                        </a:lnTo>
                        <a:lnTo>
                          <a:pt x="345821" y="207003"/>
                        </a:lnTo>
                        <a:lnTo>
                          <a:pt x="338669" y="218128"/>
                        </a:lnTo>
                        <a:lnTo>
                          <a:pt x="331915" y="229253"/>
                        </a:lnTo>
                        <a:lnTo>
                          <a:pt x="325955" y="241172"/>
                        </a:lnTo>
                        <a:lnTo>
                          <a:pt x="320790" y="253092"/>
                        </a:lnTo>
                        <a:lnTo>
                          <a:pt x="315625" y="265806"/>
                        </a:lnTo>
                        <a:lnTo>
                          <a:pt x="311652" y="278123"/>
                        </a:lnTo>
                        <a:lnTo>
                          <a:pt x="308473" y="291234"/>
                        </a:lnTo>
                        <a:lnTo>
                          <a:pt x="305692" y="303948"/>
                        </a:lnTo>
                        <a:lnTo>
                          <a:pt x="303308" y="317457"/>
                        </a:lnTo>
                        <a:lnTo>
                          <a:pt x="301719" y="330966"/>
                        </a:lnTo>
                        <a:lnTo>
                          <a:pt x="300924" y="345269"/>
                        </a:lnTo>
                        <a:lnTo>
                          <a:pt x="300527" y="359175"/>
                        </a:lnTo>
                        <a:lnTo>
                          <a:pt x="300924" y="373479"/>
                        </a:lnTo>
                        <a:lnTo>
                          <a:pt x="301719" y="386988"/>
                        </a:lnTo>
                        <a:lnTo>
                          <a:pt x="303308" y="400894"/>
                        </a:lnTo>
                        <a:lnTo>
                          <a:pt x="305692" y="414005"/>
                        </a:lnTo>
                        <a:lnTo>
                          <a:pt x="308473" y="427514"/>
                        </a:lnTo>
                        <a:lnTo>
                          <a:pt x="311652" y="440228"/>
                        </a:lnTo>
                        <a:lnTo>
                          <a:pt x="315625" y="452545"/>
                        </a:lnTo>
                        <a:lnTo>
                          <a:pt x="320790" y="464862"/>
                        </a:lnTo>
                        <a:lnTo>
                          <a:pt x="325955" y="476782"/>
                        </a:lnTo>
                        <a:lnTo>
                          <a:pt x="331915" y="489098"/>
                        </a:lnTo>
                        <a:lnTo>
                          <a:pt x="338669" y="500223"/>
                        </a:lnTo>
                        <a:lnTo>
                          <a:pt x="345821" y="511745"/>
                        </a:lnTo>
                        <a:lnTo>
                          <a:pt x="353767" y="522870"/>
                        </a:lnTo>
                        <a:lnTo>
                          <a:pt x="362111" y="533201"/>
                        </a:lnTo>
                        <a:lnTo>
                          <a:pt x="371249" y="543928"/>
                        </a:lnTo>
                        <a:lnTo>
                          <a:pt x="381182" y="554258"/>
                        </a:lnTo>
                        <a:lnTo>
                          <a:pt x="387539" y="560218"/>
                        </a:lnTo>
                        <a:lnTo>
                          <a:pt x="393896" y="566575"/>
                        </a:lnTo>
                        <a:lnTo>
                          <a:pt x="400650" y="572138"/>
                        </a:lnTo>
                        <a:lnTo>
                          <a:pt x="407405" y="577700"/>
                        </a:lnTo>
                        <a:lnTo>
                          <a:pt x="414159" y="582468"/>
                        </a:lnTo>
                        <a:lnTo>
                          <a:pt x="420913" y="587633"/>
                        </a:lnTo>
                        <a:lnTo>
                          <a:pt x="428065" y="592401"/>
                        </a:lnTo>
                        <a:lnTo>
                          <a:pt x="435614" y="597169"/>
                        </a:lnTo>
                        <a:lnTo>
                          <a:pt x="442368" y="601142"/>
                        </a:lnTo>
                        <a:lnTo>
                          <a:pt x="449917" y="605115"/>
                        </a:lnTo>
                        <a:lnTo>
                          <a:pt x="457069" y="608691"/>
                        </a:lnTo>
                        <a:lnTo>
                          <a:pt x="465015" y="612267"/>
                        </a:lnTo>
                        <a:lnTo>
                          <a:pt x="472564" y="615445"/>
                        </a:lnTo>
                        <a:lnTo>
                          <a:pt x="480113" y="618227"/>
                        </a:lnTo>
                        <a:lnTo>
                          <a:pt x="488457" y="621008"/>
                        </a:lnTo>
                        <a:lnTo>
                          <a:pt x="496403" y="623789"/>
                        </a:lnTo>
                        <a:lnTo>
                          <a:pt x="498787" y="634914"/>
                        </a:lnTo>
                        <a:lnTo>
                          <a:pt x="501171" y="645642"/>
                        </a:lnTo>
                        <a:lnTo>
                          <a:pt x="505541" y="667891"/>
                        </a:lnTo>
                        <a:lnTo>
                          <a:pt x="508720" y="690141"/>
                        </a:lnTo>
                        <a:lnTo>
                          <a:pt x="511501" y="712788"/>
                        </a:lnTo>
                        <a:lnTo>
                          <a:pt x="498390" y="710404"/>
                        </a:lnTo>
                        <a:lnTo>
                          <a:pt x="484881" y="707226"/>
                        </a:lnTo>
                        <a:lnTo>
                          <a:pt x="472167" y="703253"/>
                        </a:lnTo>
                        <a:lnTo>
                          <a:pt x="459453" y="699279"/>
                        </a:lnTo>
                        <a:lnTo>
                          <a:pt x="446739" y="694909"/>
                        </a:lnTo>
                        <a:lnTo>
                          <a:pt x="434819" y="690141"/>
                        </a:lnTo>
                        <a:lnTo>
                          <a:pt x="422503" y="684579"/>
                        </a:lnTo>
                        <a:lnTo>
                          <a:pt x="410583" y="678619"/>
                        </a:lnTo>
                        <a:lnTo>
                          <a:pt x="398664" y="671864"/>
                        </a:lnTo>
                        <a:lnTo>
                          <a:pt x="387142" y="665110"/>
                        </a:lnTo>
                        <a:lnTo>
                          <a:pt x="376017" y="657561"/>
                        </a:lnTo>
                        <a:lnTo>
                          <a:pt x="364892" y="649615"/>
                        </a:lnTo>
                        <a:lnTo>
                          <a:pt x="354164" y="641271"/>
                        </a:lnTo>
                        <a:lnTo>
                          <a:pt x="343040" y="632133"/>
                        </a:lnTo>
                        <a:lnTo>
                          <a:pt x="332709" y="622994"/>
                        </a:lnTo>
                        <a:lnTo>
                          <a:pt x="322379" y="612664"/>
                        </a:lnTo>
                        <a:lnTo>
                          <a:pt x="309665" y="599553"/>
                        </a:lnTo>
                        <a:lnTo>
                          <a:pt x="297746" y="585647"/>
                        </a:lnTo>
                        <a:lnTo>
                          <a:pt x="286621" y="572138"/>
                        </a:lnTo>
                        <a:lnTo>
                          <a:pt x="276291" y="557437"/>
                        </a:lnTo>
                        <a:lnTo>
                          <a:pt x="267153" y="543134"/>
                        </a:lnTo>
                        <a:lnTo>
                          <a:pt x="258412" y="527638"/>
                        </a:lnTo>
                        <a:lnTo>
                          <a:pt x="250465" y="512540"/>
                        </a:lnTo>
                        <a:lnTo>
                          <a:pt x="243711" y="496647"/>
                        </a:lnTo>
                        <a:lnTo>
                          <a:pt x="237751" y="480755"/>
                        </a:lnTo>
                        <a:lnTo>
                          <a:pt x="231792" y="464465"/>
                        </a:lnTo>
                        <a:lnTo>
                          <a:pt x="227421" y="447777"/>
                        </a:lnTo>
                        <a:lnTo>
                          <a:pt x="223845" y="430693"/>
                        </a:lnTo>
                        <a:lnTo>
                          <a:pt x="221064" y="413211"/>
                        </a:lnTo>
                        <a:lnTo>
                          <a:pt x="219078" y="395331"/>
                        </a:lnTo>
                        <a:lnTo>
                          <a:pt x="217886" y="377452"/>
                        </a:lnTo>
                        <a:lnTo>
                          <a:pt x="217488" y="359175"/>
                        </a:lnTo>
                        <a:lnTo>
                          <a:pt x="217886" y="340502"/>
                        </a:lnTo>
                        <a:lnTo>
                          <a:pt x="219078" y="322622"/>
                        </a:lnTo>
                        <a:lnTo>
                          <a:pt x="221064" y="304743"/>
                        </a:lnTo>
                        <a:lnTo>
                          <a:pt x="223845" y="287658"/>
                        </a:lnTo>
                        <a:lnTo>
                          <a:pt x="227421" y="270574"/>
                        </a:lnTo>
                        <a:lnTo>
                          <a:pt x="231792" y="253886"/>
                        </a:lnTo>
                        <a:lnTo>
                          <a:pt x="237751" y="237596"/>
                        </a:lnTo>
                        <a:lnTo>
                          <a:pt x="243711" y="221306"/>
                        </a:lnTo>
                        <a:lnTo>
                          <a:pt x="250465" y="205811"/>
                        </a:lnTo>
                        <a:lnTo>
                          <a:pt x="258412" y="190315"/>
                        </a:lnTo>
                        <a:lnTo>
                          <a:pt x="267153" y="175615"/>
                        </a:lnTo>
                        <a:lnTo>
                          <a:pt x="276291" y="160516"/>
                        </a:lnTo>
                        <a:lnTo>
                          <a:pt x="286621" y="146610"/>
                        </a:lnTo>
                        <a:lnTo>
                          <a:pt x="297746" y="132307"/>
                        </a:lnTo>
                        <a:lnTo>
                          <a:pt x="309665" y="118798"/>
                        </a:lnTo>
                        <a:lnTo>
                          <a:pt x="322379" y="105289"/>
                        </a:lnTo>
                        <a:lnTo>
                          <a:pt x="335491" y="92575"/>
                        </a:lnTo>
                        <a:lnTo>
                          <a:pt x="349397" y="80655"/>
                        </a:lnTo>
                        <a:lnTo>
                          <a:pt x="363303" y="69530"/>
                        </a:lnTo>
                        <a:lnTo>
                          <a:pt x="378003" y="59200"/>
                        </a:lnTo>
                        <a:lnTo>
                          <a:pt x="392307" y="50062"/>
                        </a:lnTo>
                        <a:lnTo>
                          <a:pt x="407405" y="41321"/>
                        </a:lnTo>
                        <a:lnTo>
                          <a:pt x="422900" y="33374"/>
                        </a:lnTo>
                        <a:lnTo>
                          <a:pt x="438395" y="26620"/>
                        </a:lnTo>
                        <a:lnTo>
                          <a:pt x="454288" y="20263"/>
                        </a:lnTo>
                        <a:lnTo>
                          <a:pt x="470975" y="15098"/>
                        </a:lnTo>
                        <a:lnTo>
                          <a:pt x="487662" y="10727"/>
                        </a:lnTo>
                        <a:lnTo>
                          <a:pt x="504747" y="7151"/>
                        </a:lnTo>
                        <a:lnTo>
                          <a:pt x="522228" y="3973"/>
                        </a:lnTo>
                        <a:lnTo>
                          <a:pt x="539710" y="1589"/>
                        </a:lnTo>
                        <a:lnTo>
                          <a:pt x="557589" y="397"/>
                        </a:lnTo>
                        <a:lnTo>
                          <a:pt x="57626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+mn-ea"/>
                      <a:cs typeface="+mn-ea"/>
                    </a:endParaRPr>
                  </a:p>
                </p:txBody>
              </p:sp>
            </p:grpSp>
          </p:grpSp>
        </p:grpSp>
        <p:sp>
          <p:nvSpPr>
            <p:cNvPr id="60" name="MH_Text_1">
              <a:extLst>
                <a:ext uri="{FF2B5EF4-FFF2-40B4-BE49-F238E27FC236}">
                  <a16:creationId xmlns:a16="http://schemas.microsoft.com/office/drawing/2014/main" id="{A12079DD-B50D-9CA9-5DAE-8945B459A72D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842976" y="5032503"/>
              <a:ext cx="2175619" cy="584507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計算各項數值</a:t>
              </a:r>
              <a:endPara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sp>
        <p:nvSpPr>
          <p:cNvPr id="61" name="MH_Text_1">
            <a:extLst>
              <a:ext uri="{FF2B5EF4-FFF2-40B4-BE49-F238E27FC236}">
                <a16:creationId xmlns:a16="http://schemas.microsoft.com/office/drawing/2014/main" id="{3B9B997F-23F2-9347-7462-74C8867127A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96973" y="5414634"/>
            <a:ext cx="4323660" cy="1307253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利用統計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(Statistics)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功能計算各項數值，包含平均度中心性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degree centrality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、平均權重程度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(Avg. Weighted Degree)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PageRank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HITS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等。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72A47F6-9B18-231E-4473-3E8B4227907F}"/>
              </a:ext>
            </a:extLst>
          </p:cNvPr>
          <p:cNvGrpSpPr/>
          <p:nvPr/>
        </p:nvGrpSpPr>
        <p:grpSpPr>
          <a:xfrm>
            <a:off x="2707886" y="3818955"/>
            <a:ext cx="2521708" cy="1785528"/>
            <a:chOff x="2707886" y="3818955"/>
            <a:chExt cx="2521708" cy="1785528"/>
          </a:xfrm>
        </p:grpSpPr>
        <p:sp>
          <p:nvSpPr>
            <p:cNvPr id="20" name="MH_SubTitle_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221299" y="3818955"/>
              <a:ext cx="1471529" cy="471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+mn-lt"/>
                  <a:ea typeface="+mn-ea"/>
                  <a:cs typeface="+mn-ea"/>
                </a:rPr>
                <a:t>E</a:t>
              </a:r>
              <a:endParaRPr lang="zh-CN" altLang="en-US" sz="2000" b="1" dirty="0">
                <a:latin typeface="+mn-lt"/>
                <a:ea typeface="+mn-ea"/>
                <a:cs typeface="+mn-ea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4E7C153B-09CC-D48B-A169-C16BBD9689D8}"/>
                </a:ext>
              </a:extLst>
            </p:cNvPr>
            <p:cNvGrpSpPr/>
            <p:nvPr/>
          </p:nvGrpSpPr>
          <p:grpSpPr>
            <a:xfrm>
              <a:off x="3732117" y="4304735"/>
              <a:ext cx="421534" cy="777252"/>
              <a:chOff x="3732117" y="4304735"/>
              <a:chExt cx="421534" cy="777252"/>
            </a:xfrm>
          </p:grpSpPr>
          <p:sp>
            <p:nvSpPr>
              <p:cNvPr id="11" name="MH_Other_17"/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732117" y="4654185"/>
                <a:ext cx="421534" cy="427802"/>
              </a:xfrm>
              <a:custGeom>
                <a:avLst/>
                <a:gdLst>
                  <a:gd name="T0" fmla="*/ 2147483646 w 30"/>
                  <a:gd name="T1" fmla="*/ 2147483646 h 30"/>
                  <a:gd name="T2" fmla="*/ 2147483646 w 30"/>
                  <a:gd name="T3" fmla="*/ 2147483646 h 30"/>
                  <a:gd name="T4" fmla="*/ 2147483646 w 30"/>
                  <a:gd name="T5" fmla="*/ 2147483646 h 30"/>
                  <a:gd name="T6" fmla="*/ 0 w 30"/>
                  <a:gd name="T7" fmla="*/ 2147483646 h 30"/>
                  <a:gd name="T8" fmla="*/ 0 w 30"/>
                  <a:gd name="T9" fmla="*/ 2147483646 h 30"/>
                  <a:gd name="T10" fmla="*/ 2147483646 w 30"/>
                  <a:gd name="T11" fmla="*/ 0 h 30"/>
                  <a:gd name="T12" fmla="*/ 2147483646 w 30"/>
                  <a:gd name="T13" fmla="*/ 0 h 30"/>
                  <a:gd name="T14" fmla="*/ 2147483646 w 30"/>
                  <a:gd name="T15" fmla="*/ 2147483646 h 30"/>
                  <a:gd name="T16" fmla="*/ 2147483646 w 30"/>
                  <a:gd name="T17" fmla="*/ 2147483646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30" y="27"/>
                    </a:moveTo>
                    <a:cubicBezTo>
                      <a:pt x="30" y="28"/>
                      <a:pt x="29" y="30"/>
                      <a:pt x="27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2" y="30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30" y="2"/>
                      <a:pt x="30" y="3"/>
                    </a:cubicBezTo>
                    <a:cubicBezTo>
                      <a:pt x="30" y="27"/>
                      <a:pt x="30" y="27"/>
                      <a:pt x="30" y="27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12" name="MH_Other_20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844945" y="4304735"/>
                <a:ext cx="236623" cy="236622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350"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13" name="MH_Other_2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885687" y="4345479"/>
                <a:ext cx="166106" cy="155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350">
                  <a:latin typeface="+mn-lt"/>
                  <a:ea typeface="+mn-ea"/>
                  <a:cs typeface="+mn-ea"/>
                </a:endParaRPr>
              </a:p>
            </p:txBody>
          </p:sp>
        </p:grpSp>
        <p:sp>
          <p:nvSpPr>
            <p:cNvPr id="63" name="MH_Text_1">
              <a:extLst>
                <a:ext uri="{FF2B5EF4-FFF2-40B4-BE49-F238E27FC236}">
                  <a16:creationId xmlns:a16="http://schemas.microsoft.com/office/drawing/2014/main" id="{83E16A07-1F5B-201E-BF1F-2F7C9E365EC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07886" y="5019976"/>
              <a:ext cx="2521708" cy="584507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ctr">
                <a:defRPr/>
              </a:pPr>
              <a:r>
                <a:rPr lang="zh-TW" altLang="en-US" dirty="0"/>
                <a:t>找出群體內主要貼文者</a:t>
              </a:r>
              <a:endPara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  <p:pic>
          <p:nvPicPr>
            <p:cNvPr id="65" name="圖形 64" descr="客戶評論 以實心填滿">
              <a:extLst>
                <a:ext uri="{FF2B5EF4-FFF2-40B4-BE49-F238E27FC236}">
                  <a16:creationId xmlns:a16="http://schemas.microsoft.com/office/drawing/2014/main" id="{7044198B-3F60-C8AA-ABFE-6F991B78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744438" y="4669022"/>
              <a:ext cx="412965" cy="412965"/>
            </a:xfrm>
            <a:prstGeom prst="rect">
              <a:avLst/>
            </a:prstGeom>
          </p:spPr>
        </p:pic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7F7BC43-7C44-2F27-966E-1B2E8A699BBD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D005161F-FFC8-0E4A-C6E2-713F3357FE58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D8ADF22-228B-324A-4F03-DF2C44F63DE6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</p:grpSp>
      <p:sp>
        <p:nvSpPr>
          <p:cNvPr id="67" name="文本框 33">
            <a:extLst>
              <a:ext uri="{FF2B5EF4-FFF2-40B4-BE49-F238E27FC236}">
                <a16:creationId xmlns:a16="http://schemas.microsoft.com/office/drawing/2014/main" id="{9C6FA36F-2C5D-200F-94C9-8692FF545B1E}"/>
              </a:ext>
            </a:extLst>
          </p:cNvPr>
          <p:cNvSpPr txBox="1"/>
          <p:nvPr/>
        </p:nvSpPr>
        <p:spPr>
          <a:xfrm>
            <a:off x="1277480" y="299794"/>
            <a:ext cx="341534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Gephi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425505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2" grpId="0"/>
      <p:bldP spid="52" grpId="1"/>
      <p:bldP spid="55" grpId="0"/>
      <p:bldP spid="55" grpId="1"/>
      <p:bldP spid="61" grpId="0"/>
      <p:bldP spid="6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1DEC5195-8499-45E1-E912-F499B43E5870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FF3B74D-8889-502C-3DC3-207C916BCCD2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E4033F-CECC-14A5-CAFA-5FDC78CD0C00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找出群體內主要貼文者</a:t>
              </a:r>
            </a:p>
          </p:txBody>
        </p:sp>
      </p:grpSp>
      <p:sp>
        <p:nvSpPr>
          <p:cNvPr id="2" name="MH_Text_1">
            <a:extLst>
              <a:ext uri="{FF2B5EF4-FFF2-40B4-BE49-F238E27FC236}">
                <a16:creationId xmlns:a16="http://schemas.microsoft.com/office/drawing/2014/main" id="{4CC34AAC-1E60-2294-25D3-93BC8D18E0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14993" y="888432"/>
            <a:ext cx="10073527" cy="39934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本組使用篩選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(Filters)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功能，將連出度中心性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(Out-degree centrality)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設定大於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851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，繪製圖如下：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7A59C52-778F-569C-15EB-447A9E2773D0}"/>
              </a:ext>
            </a:extLst>
          </p:cNvPr>
          <p:cNvGrpSpPr/>
          <p:nvPr/>
        </p:nvGrpSpPr>
        <p:grpSpPr>
          <a:xfrm>
            <a:off x="360641" y="1591475"/>
            <a:ext cx="5553875" cy="3517997"/>
            <a:chOff x="360641" y="1591475"/>
            <a:chExt cx="5553875" cy="3517997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B67A3964-8B97-283B-D4C6-86417618AC75}"/>
                </a:ext>
              </a:extLst>
            </p:cNvPr>
            <p:cNvSpPr/>
            <p:nvPr/>
          </p:nvSpPr>
          <p:spPr>
            <a:xfrm>
              <a:off x="360641" y="1591475"/>
              <a:ext cx="5553875" cy="35179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MH_Text_1">
              <a:extLst>
                <a:ext uri="{FF2B5EF4-FFF2-40B4-BE49-F238E27FC236}">
                  <a16:creationId xmlns:a16="http://schemas.microsoft.com/office/drawing/2014/main" id="{706B0A47-70E0-1B0F-E6C9-1A948C6DA34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70143" y="2276009"/>
              <a:ext cx="4734870" cy="200267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PlayStation(PS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遊戲機</a:t>
              </a: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)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看板主要貼文者，有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  <a:p>
              <a:pPr>
                <a:defRPr/>
              </a:pPr>
              <a:r>
                <a:rPr lang="en-US" altLang="zh-TW" sz="3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chirex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kokokko416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。</a:t>
              </a:r>
              <a:endParaRPr lang="zh-CN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pic>
        <p:nvPicPr>
          <p:cNvPr id="2050" name="Picture 2" descr="一張含有 行 的圖片&#10;&#10;自動產生的描述">
            <a:extLst>
              <a:ext uri="{FF2B5EF4-FFF2-40B4-BE49-F238E27FC236}">
                <a16:creationId xmlns:a16="http://schemas.microsoft.com/office/drawing/2014/main" id="{50E66196-3920-DA7A-DABD-ACB3C135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24" y="977567"/>
            <a:ext cx="5801779" cy="57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FF3B74D-8889-502C-3DC3-207C916BCCD2}"/>
              </a:ext>
            </a:extLst>
          </p:cNvPr>
          <p:cNvSpPr/>
          <p:nvPr/>
        </p:nvSpPr>
        <p:spPr>
          <a:xfrm>
            <a:off x="1314993" y="200297"/>
            <a:ext cx="9649097" cy="783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MH_Text_1">
            <a:extLst>
              <a:ext uri="{FF2B5EF4-FFF2-40B4-BE49-F238E27FC236}">
                <a16:creationId xmlns:a16="http://schemas.microsoft.com/office/drawing/2014/main" id="{4CC34AAC-1E60-2294-25D3-93BC8D18E0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14993" y="823015"/>
            <a:ext cx="10073527" cy="392506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本組使用篩選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(Filters)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功能，將連入度中心性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(In-degree centrality)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設定大於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，繪製圖如下：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507E6D7-CB2D-643E-CD27-C5964099BF3F}"/>
              </a:ext>
            </a:extLst>
          </p:cNvPr>
          <p:cNvGrpSpPr/>
          <p:nvPr/>
        </p:nvGrpSpPr>
        <p:grpSpPr>
          <a:xfrm>
            <a:off x="1191279" y="1200709"/>
            <a:ext cx="10730822" cy="1416971"/>
            <a:chOff x="1191279" y="1200709"/>
            <a:chExt cx="10730822" cy="1416971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B67A3964-8B97-283B-D4C6-86417618AC75}"/>
                </a:ext>
              </a:extLst>
            </p:cNvPr>
            <p:cNvSpPr/>
            <p:nvPr/>
          </p:nvSpPr>
          <p:spPr>
            <a:xfrm>
              <a:off x="1191279" y="1200709"/>
              <a:ext cx="10730822" cy="14169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MH_Text_1">
              <a:extLst>
                <a:ext uri="{FF2B5EF4-FFF2-40B4-BE49-F238E27FC236}">
                  <a16:creationId xmlns:a16="http://schemas.microsoft.com/office/drawing/2014/main" id="{706B0A47-70E0-1B0F-E6C9-1A948C6DA34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02908" y="1287751"/>
              <a:ext cx="10107563" cy="125769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PlayStation(PS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遊戲機</a:t>
              </a: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)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看板主要留言者，有</a:t>
              </a:r>
              <a:r>
                <a:rPr lang="en-US" altLang="zh-TW" sz="3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OscarShih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3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phix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3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hipposman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32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CloudVII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。</a:t>
              </a:r>
              <a:endParaRPr lang="zh-CN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sp>
        <p:nvSpPr>
          <p:cNvPr id="5" name="MH_Text_1">
            <a:extLst>
              <a:ext uri="{FF2B5EF4-FFF2-40B4-BE49-F238E27FC236}">
                <a16:creationId xmlns:a16="http://schemas.microsoft.com/office/drawing/2014/main" id="{125CFE54-E8CA-521B-350E-8635F282D2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4993" y="257531"/>
            <a:ext cx="4317990" cy="584507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sz="2000" b="1" dirty="0"/>
              <a:t>  </a:t>
            </a:r>
            <a:endParaRPr lang="zh-CN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6" name="MH_Text_1">
            <a:extLst>
              <a:ext uri="{FF2B5EF4-FFF2-40B4-BE49-F238E27FC236}">
                <a16:creationId xmlns:a16="http://schemas.microsoft.com/office/drawing/2014/main" id="{605D2683-EF08-B8A5-AD90-C54FA90045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9153" y="248020"/>
            <a:ext cx="431798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zh-TW" altLang="en-US" sz="3200" dirty="0"/>
              <a:t>找出群體內主要留言者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pic>
        <p:nvPicPr>
          <p:cNvPr id="9" name="Picture 6" descr="一張含有 行, 圖表, 繪圖 的圖片&#10;&#10;自動產生的描述">
            <a:extLst>
              <a:ext uri="{FF2B5EF4-FFF2-40B4-BE49-F238E27FC236}">
                <a16:creationId xmlns:a16="http://schemas.microsoft.com/office/drawing/2014/main" id="{67F89BDF-2ABF-E985-31DE-AB09165C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26" y="2414631"/>
            <a:ext cx="8874102" cy="45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FF3B74D-8889-502C-3DC3-207C916BCCD2}"/>
              </a:ext>
            </a:extLst>
          </p:cNvPr>
          <p:cNvSpPr/>
          <p:nvPr/>
        </p:nvSpPr>
        <p:spPr>
          <a:xfrm>
            <a:off x="1314993" y="200297"/>
            <a:ext cx="9649097" cy="783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MH_Text_1">
            <a:extLst>
              <a:ext uri="{FF2B5EF4-FFF2-40B4-BE49-F238E27FC236}">
                <a16:creationId xmlns:a16="http://schemas.microsoft.com/office/drawing/2014/main" id="{4CC34AAC-1E60-2294-25D3-93BC8D18E0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14993" y="823015"/>
            <a:ext cx="10439584" cy="691678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本組使用篩選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(Filters)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功能，將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PageRank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範圍設定大於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3.355692121582743E-4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，以及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system_id@count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大於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，繪製圖如下：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507E6D7-CB2D-643E-CD27-C5964099BF3F}"/>
              </a:ext>
            </a:extLst>
          </p:cNvPr>
          <p:cNvGrpSpPr/>
          <p:nvPr/>
        </p:nvGrpSpPr>
        <p:grpSpPr>
          <a:xfrm>
            <a:off x="579353" y="1710137"/>
            <a:ext cx="4757739" cy="4774136"/>
            <a:chOff x="1191279" y="1200709"/>
            <a:chExt cx="10730822" cy="1416971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B67A3964-8B97-283B-D4C6-86417618AC75}"/>
                </a:ext>
              </a:extLst>
            </p:cNvPr>
            <p:cNvSpPr/>
            <p:nvPr/>
          </p:nvSpPr>
          <p:spPr>
            <a:xfrm>
              <a:off x="1191279" y="1200709"/>
              <a:ext cx="10730822" cy="14169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MH_Text_1">
              <a:extLst>
                <a:ext uri="{FF2B5EF4-FFF2-40B4-BE49-F238E27FC236}">
                  <a16:creationId xmlns:a16="http://schemas.microsoft.com/office/drawing/2014/main" id="{706B0A47-70E0-1B0F-E6C9-1A948C6DA34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502908" y="1287751"/>
              <a:ext cx="10107563" cy="1257698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本組追朔原始檔案，可發現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ID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為</a:t>
              </a:r>
              <a:r>
                <a:rPr lang="en-US" altLang="zh-TW" sz="2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OscarShih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的留言者與其他貼文者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(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如</a:t>
              </a:r>
              <a:r>
                <a:rPr lang="en-US" altLang="zh-TW" sz="2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loveyourself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2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badgreen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、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godrong95)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互動頻繁，連結程度高。另外，這幾位的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PageRank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值都相當高，可視為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PlayStation(PS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遊戲機</a:t>
              </a:r>
              <a:r>
                <a: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)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看板的意見領袖。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sp>
        <p:nvSpPr>
          <p:cNvPr id="5" name="MH_Text_1">
            <a:extLst>
              <a:ext uri="{FF2B5EF4-FFF2-40B4-BE49-F238E27FC236}">
                <a16:creationId xmlns:a16="http://schemas.microsoft.com/office/drawing/2014/main" id="{125CFE54-E8CA-521B-350E-8635F282D2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4993" y="257531"/>
            <a:ext cx="4317990" cy="584507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zh-TW" altLang="en-US" sz="2000" b="1" dirty="0"/>
              <a:t>  </a:t>
            </a:r>
            <a:endParaRPr lang="zh-CN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6" name="MH_Text_1">
            <a:extLst>
              <a:ext uri="{FF2B5EF4-FFF2-40B4-BE49-F238E27FC236}">
                <a16:creationId xmlns:a16="http://schemas.microsoft.com/office/drawing/2014/main" id="{605D2683-EF08-B8A5-AD90-C54FA90045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9153" y="248020"/>
            <a:ext cx="4757739" cy="58450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zh-TW" altLang="en-US" sz="3200" dirty="0"/>
              <a:t>找出群體內主要意見領袖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0983D5-CA90-DDD9-A96C-980AFD31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32" y="739896"/>
            <a:ext cx="7126483" cy="574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3FBE900-408F-E1A2-90AE-3213EEC4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73" y="373727"/>
            <a:ext cx="7361337" cy="401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7A399C-39E3-33E6-5606-958EAB26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18" y="4460273"/>
            <a:ext cx="7332792" cy="2082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3050" y="2768831"/>
            <a:ext cx="5327650" cy="1292023"/>
            <a:chOff x="2813050" y="2768831"/>
            <a:chExt cx="5327650" cy="1292023"/>
          </a:xfrm>
        </p:grpSpPr>
        <p:grpSp>
          <p:nvGrpSpPr>
            <p:cNvPr id="4" name="组合 3"/>
            <p:cNvGrpSpPr/>
            <p:nvPr/>
          </p:nvGrpSpPr>
          <p:grpSpPr>
            <a:xfrm>
              <a:off x="2813050" y="2797145"/>
              <a:ext cx="1733550" cy="1263709"/>
              <a:chOff x="2800350" y="1776739"/>
              <a:chExt cx="1733550" cy="1263709"/>
            </a:xfrm>
          </p:grpSpPr>
          <p:sp>
            <p:nvSpPr>
              <p:cNvPr id="7" name="剪去单角的矩形 6"/>
              <p:cNvSpPr/>
              <p:nvPr/>
            </p:nvSpPr>
            <p:spPr>
              <a:xfrm rot="10800000">
                <a:off x="2800350" y="1776739"/>
                <a:ext cx="1733550" cy="1263709"/>
              </a:xfrm>
              <a:prstGeom prst="snip1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45232" y="1978181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+mn-ea"/>
                  </a:rPr>
                  <a:t>05</a:t>
                </a:r>
                <a:endParaRPr lang="zh-CN" altLang="en-US" sz="44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4830127" y="3473033"/>
              <a:ext cx="50437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25352" y="2768831"/>
              <a:ext cx="3415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3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3">
            <a:extLst>
              <a:ext uri="{FF2B5EF4-FFF2-40B4-BE49-F238E27FC236}">
                <a16:creationId xmlns:a16="http://schemas.microsoft.com/office/drawing/2014/main" id="{D86044A8-76E4-4A3E-8D95-05B45650B780}"/>
              </a:ext>
            </a:extLst>
          </p:cNvPr>
          <p:cNvSpPr txBox="1"/>
          <p:nvPr/>
        </p:nvSpPr>
        <p:spPr>
          <a:xfrm>
            <a:off x="2213995" y="2241462"/>
            <a:ext cx="8761238" cy="918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fontAlgn="base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&amp; Test + Logistic Regression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獲得較佳準確度。</a:t>
            </a:r>
          </a:p>
          <a:p>
            <a:pPr fontAlgn="base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前置作業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清除停用字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rawdata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越乾淨，模型訓練出來的精確率會越高。</a:t>
            </a:r>
          </a:p>
          <a:p>
            <a:pPr fontAlgn="base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模型隨時間推移，準確度越來越低。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1DEFD36-55E8-4DB6-94CA-0BA46EC5A3B4}"/>
              </a:ext>
            </a:extLst>
          </p:cNvPr>
          <p:cNvSpPr txBox="1"/>
          <p:nvPr/>
        </p:nvSpPr>
        <p:spPr>
          <a:xfrm>
            <a:off x="2204193" y="1937326"/>
            <a:ext cx="3327012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分類模型訓練</a:t>
            </a:r>
            <a:endParaRPr lang="zh-TW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CB3008E-2B10-4F2A-9B25-E1D9EBBAE579}"/>
              </a:ext>
            </a:extLst>
          </p:cNvPr>
          <p:cNvSpPr txBox="1"/>
          <p:nvPr/>
        </p:nvSpPr>
        <p:spPr>
          <a:xfrm>
            <a:off x="2202852" y="3800287"/>
            <a:ext cx="8761238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能夠很快速的分類主題，也讓我們體驗到文字平台的強大。</a:t>
            </a:r>
            <a:endParaRPr lang="en-US" altLang="zh-CN" sz="1599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5DCF3BF-21FE-46DE-943C-991C2F28A8C5}"/>
              </a:ext>
            </a:extLst>
          </p:cNvPr>
          <p:cNvSpPr txBox="1"/>
          <p:nvPr/>
        </p:nvSpPr>
        <p:spPr>
          <a:xfrm>
            <a:off x="2193050" y="3496151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en-US" altLang="zh-TW" sz="1866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1866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分類模型</a:t>
            </a:r>
            <a:endParaRPr lang="zh-CN" altLang="en-US" sz="1866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997AF8-FAF7-466B-4B9B-58750C66CA5E}"/>
              </a:ext>
            </a:extLst>
          </p:cNvPr>
          <p:cNvGrpSpPr/>
          <p:nvPr/>
        </p:nvGrpSpPr>
        <p:grpSpPr>
          <a:xfrm>
            <a:off x="1314993" y="200297"/>
            <a:ext cx="9649097" cy="783772"/>
            <a:chOff x="1314994" y="200297"/>
            <a:chExt cx="3074126" cy="783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8AB3DD-9725-ACE6-7A8E-E50901732210}"/>
                </a:ext>
              </a:extLst>
            </p:cNvPr>
            <p:cNvSpPr/>
            <p:nvPr/>
          </p:nvSpPr>
          <p:spPr>
            <a:xfrm>
              <a:off x="1314994" y="200297"/>
              <a:ext cx="3074126" cy="783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EF0AB3-AAF6-521C-2B4D-2AD5293CFFEF}"/>
                </a:ext>
              </a:extLst>
            </p:cNvPr>
            <p:cNvSpPr txBox="1"/>
            <p:nvPr/>
          </p:nvSpPr>
          <p:spPr>
            <a:xfrm>
              <a:off x="1314994" y="361350"/>
              <a:ext cx="2564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7DC00ECB-B217-53C1-3588-05231A986328}"/>
              </a:ext>
            </a:extLst>
          </p:cNvPr>
          <p:cNvSpPr txBox="1"/>
          <p:nvPr/>
        </p:nvSpPr>
        <p:spPr>
          <a:xfrm>
            <a:off x="2223797" y="5183819"/>
            <a:ext cx="8761238" cy="364527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r>
              <a:rPr lang="zh-TW" altLang="en-US" dirty="0"/>
              <a:t>使用社會網路圖，讓我們透過視覺化圖表，能快速找到具有中心性的</a:t>
            </a:r>
            <a:r>
              <a:rPr lang="en-US" altLang="zh-TW" dirty="0"/>
              <a:t>KOL</a:t>
            </a:r>
            <a:r>
              <a:rPr lang="zh-TW" altLang="en-US" dirty="0"/>
              <a:t>。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0F456EB7-7761-E46F-55CB-EB4A597D53BC}"/>
              </a:ext>
            </a:extLst>
          </p:cNvPr>
          <p:cNvSpPr txBox="1"/>
          <p:nvPr/>
        </p:nvSpPr>
        <p:spPr>
          <a:xfrm>
            <a:off x="2213995" y="4879683"/>
            <a:ext cx="3327012" cy="374658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社會關係網路圖</a:t>
            </a:r>
            <a:endParaRPr lang="zh-CN" altLang="en-US" sz="1866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DF8F5AB-2CB4-CA18-6C9D-EFA0F80B4840}"/>
              </a:ext>
            </a:extLst>
          </p:cNvPr>
          <p:cNvGrpSpPr/>
          <p:nvPr/>
        </p:nvGrpSpPr>
        <p:grpSpPr>
          <a:xfrm>
            <a:off x="1104333" y="1897688"/>
            <a:ext cx="974725" cy="3851945"/>
            <a:chOff x="1104333" y="1897688"/>
            <a:chExt cx="974725" cy="385194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D9F1C800-253F-CDF2-06F5-E3969AE935DE}"/>
                </a:ext>
              </a:extLst>
            </p:cNvPr>
            <p:cNvGrpSpPr/>
            <p:nvPr/>
          </p:nvGrpSpPr>
          <p:grpSpPr>
            <a:xfrm>
              <a:off x="1104333" y="1897688"/>
              <a:ext cx="974725" cy="3851945"/>
              <a:chOff x="1104333" y="1897688"/>
              <a:chExt cx="974725" cy="385194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104333" y="1897688"/>
                <a:ext cx="974725" cy="2428094"/>
                <a:chOff x="1081830" y="2290763"/>
                <a:chExt cx="974725" cy="2428094"/>
              </a:xfrm>
            </p:grpSpPr>
            <p:grpSp>
              <p:nvGrpSpPr>
                <p:cNvPr id="4" name="组合 3"/>
                <p:cNvGrpSpPr/>
                <p:nvPr/>
              </p:nvGrpSpPr>
              <p:grpSpPr>
                <a:xfrm>
                  <a:off x="1081830" y="2290763"/>
                  <a:ext cx="974725" cy="1009650"/>
                  <a:chOff x="1138982" y="2290763"/>
                  <a:chExt cx="974725" cy="1009650"/>
                </a:xfrm>
              </p:grpSpPr>
              <p:sp>
                <p:nvSpPr>
                  <p:cNvPr id="5" name="MH_Other_1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273919" y="2430463"/>
                    <a:ext cx="704850" cy="730250"/>
                  </a:xfrm>
                  <a:prstGeom prst="rect">
                    <a:avLst/>
                  </a:prstGeom>
                  <a:solidFill>
                    <a:schemeClr val="accen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60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sp>
                <p:nvSpPr>
                  <p:cNvPr id="6" name="MH_Other_2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138982" y="2290763"/>
                    <a:ext cx="974725" cy="1009650"/>
                  </a:xfrm>
                  <a:custGeom>
                    <a:avLst/>
                    <a:gdLst>
                      <a:gd name="connsiteX0" fmla="*/ 743029 w 757237"/>
                      <a:gd name="connsiteY0" fmla="*/ 463225 h 783577"/>
                      <a:gd name="connsiteX1" fmla="*/ 757237 w 757237"/>
                      <a:gd name="connsiteY1" fmla="*/ 463225 h 783577"/>
                      <a:gd name="connsiteX2" fmla="*/ 757237 w 757237"/>
                      <a:gd name="connsiteY2" fmla="*/ 783577 h 783577"/>
                      <a:gd name="connsiteX3" fmla="*/ 450056 w 757237"/>
                      <a:gd name="connsiteY3" fmla="*/ 783577 h 783577"/>
                      <a:gd name="connsiteX4" fmla="*/ 450056 w 757237"/>
                      <a:gd name="connsiteY4" fmla="*/ 768874 h 783577"/>
                      <a:gd name="connsiteX5" fmla="*/ 743029 w 757237"/>
                      <a:gd name="connsiteY5" fmla="*/ 768874 h 783577"/>
                      <a:gd name="connsiteX6" fmla="*/ 0 w 757237"/>
                      <a:gd name="connsiteY6" fmla="*/ 463225 h 783577"/>
                      <a:gd name="connsiteX7" fmla="*/ 14207 w 757237"/>
                      <a:gd name="connsiteY7" fmla="*/ 463225 h 783577"/>
                      <a:gd name="connsiteX8" fmla="*/ 14207 w 757237"/>
                      <a:gd name="connsiteY8" fmla="*/ 768874 h 783577"/>
                      <a:gd name="connsiteX9" fmla="*/ 307181 w 757237"/>
                      <a:gd name="connsiteY9" fmla="*/ 768874 h 783577"/>
                      <a:gd name="connsiteX10" fmla="*/ 307181 w 757237"/>
                      <a:gd name="connsiteY10" fmla="*/ 783577 h 783577"/>
                      <a:gd name="connsiteX11" fmla="*/ 0 w 757237"/>
                      <a:gd name="connsiteY11" fmla="*/ 783577 h 783577"/>
                      <a:gd name="connsiteX12" fmla="*/ 450056 w 757237"/>
                      <a:gd name="connsiteY12" fmla="*/ 0 h 783577"/>
                      <a:gd name="connsiteX13" fmla="*/ 757237 w 757237"/>
                      <a:gd name="connsiteY13" fmla="*/ 0 h 783577"/>
                      <a:gd name="connsiteX14" fmla="*/ 757237 w 757237"/>
                      <a:gd name="connsiteY14" fmla="*/ 320350 h 783577"/>
                      <a:gd name="connsiteX15" fmla="*/ 743029 w 757237"/>
                      <a:gd name="connsiteY15" fmla="*/ 320350 h 783577"/>
                      <a:gd name="connsiteX16" fmla="*/ 743029 w 757237"/>
                      <a:gd name="connsiteY16" fmla="*/ 14702 h 783577"/>
                      <a:gd name="connsiteX17" fmla="*/ 450056 w 757237"/>
                      <a:gd name="connsiteY17" fmla="*/ 14702 h 783577"/>
                      <a:gd name="connsiteX18" fmla="*/ 0 w 757237"/>
                      <a:gd name="connsiteY18" fmla="*/ 0 h 783577"/>
                      <a:gd name="connsiteX19" fmla="*/ 307181 w 757237"/>
                      <a:gd name="connsiteY19" fmla="*/ 0 h 783577"/>
                      <a:gd name="connsiteX20" fmla="*/ 307181 w 757237"/>
                      <a:gd name="connsiteY20" fmla="*/ 14702 h 783577"/>
                      <a:gd name="connsiteX21" fmla="*/ 14207 w 757237"/>
                      <a:gd name="connsiteY21" fmla="*/ 14702 h 783577"/>
                      <a:gd name="connsiteX22" fmla="*/ 14207 w 757237"/>
                      <a:gd name="connsiteY22" fmla="*/ 320350 h 783577"/>
                      <a:gd name="connsiteX23" fmla="*/ 0 w 757237"/>
                      <a:gd name="connsiteY23" fmla="*/ 320350 h 783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757237" h="783577">
                        <a:moveTo>
                          <a:pt x="743029" y="463225"/>
                        </a:moveTo>
                        <a:lnTo>
                          <a:pt x="757237" y="463225"/>
                        </a:lnTo>
                        <a:lnTo>
                          <a:pt x="757237" y="783577"/>
                        </a:lnTo>
                        <a:lnTo>
                          <a:pt x="450056" y="783577"/>
                        </a:lnTo>
                        <a:lnTo>
                          <a:pt x="450056" y="768874"/>
                        </a:lnTo>
                        <a:lnTo>
                          <a:pt x="743029" y="768874"/>
                        </a:lnTo>
                        <a:close/>
                        <a:moveTo>
                          <a:pt x="0" y="463225"/>
                        </a:moveTo>
                        <a:lnTo>
                          <a:pt x="14207" y="463225"/>
                        </a:lnTo>
                        <a:lnTo>
                          <a:pt x="14207" y="768874"/>
                        </a:lnTo>
                        <a:lnTo>
                          <a:pt x="307181" y="768874"/>
                        </a:lnTo>
                        <a:lnTo>
                          <a:pt x="307181" y="783577"/>
                        </a:lnTo>
                        <a:lnTo>
                          <a:pt x="0" y="783577"/>
                        </a:lnTo>
                        <a:close/>
                        <a:moveTo>
                          <a:pt x="450056" y="0"/>
                        </a:moveTo>
                        <a:lnTo>
                          <a:pt x="757237" y="0"/>
                        </a:lnTo>
                        <a:lnTo>
                          <a:pt x="757237" y="320350"/>
                        </a:lnTo>
                        <a:lnTo>
                          <a:pt x="743029" y="320350"/>
                        </a:lnTo>
                        <a:lnTo>
                          <a:pt x="743029" y="14702"/>
                        </a:lnTo>
                        <a:lnTo>
                          <a:pt x="450056" y="14702"/>
                        </a:lnTo>
                        <a:close/>
                        <a:moveTo>
                          <a:pt x="0" y="0"/>
                        </a:moveTo>
                        <a:lnTo>
                          <a:pt x="307181" y="0"/>
                        </a:lnTo>
                        <a:lnTo>
                          <a:pt x="307181" y="14702"/>
                        </a:lnTo>
                        <a:lnTo>
                          <a:pt x="14207" y="14702"/>
                        </a:lnTo>
                        <a:lnTo>
                          <a:pt x="14207" y="320350"/>
                        </a:lnTo>
                        <a:lnTo>
                          <a:pt x="0" y="32035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600">
                      <a:cs typeface="+mn-ea"/>
                    </a:endParaRPr>
                  </a:p>
                </p:txBody>
              </p:sp>
              <p:sp>
                <p:nvSpPr>
                  <p:cNvPr id="7" name="MH_Other_5"/>
                  <p:cNvSpPr>
                    <a:spLocks/>
                  </p:cNvSpPr>
                  <p:nvPr>
                    <p:custDataLst>
                      <p:tags r:id="rId8"/>
                    </p:custDataLst>
                  </p:nvPr>
                </p:nvSpPr>
                <p:spPr bwMode="auto">
                  <a:xfrm>
                    <a:off x="1421557" y="2600326"/>
                    <a:ext cx="398463" cy="396875"/>
                  </a:xfrm>
                  <a:custGeom>
                    <a:avLst/>
                    <a:gdLst>
                      <a:gd name="T0" fmla="*/ 984018 w 1589088"/>
                      <a:gd name="T1" fmla="*/ 589506 h 1589088"/>
                      <a:gd name="T2" fmla="*/ 955171 w 1589088"/>
                      <a:gd name="T3" fmla="*/ 645802 h 1589088"/>
                      <a:gd name="T4" fmla="*/ 898294 w 1589088"/>
                      <a:gd name="T5" fmla="*/ 673272 h 1589088"/>
                      <a:gd name="T6" fmla="*/ 881422 w 1589088"/>
                      <a:gd name="T7" fmla="*/ 964824 h 1589088"/>
                      <a:gd name="T8" fmla="*/ 873530 w 1589088"/>
                      <a:gd name="T9" fmla="*/ 1040159 h 1589088"/>
                      <a:gd name="T10" fmla="*/ 824817 w 1589088"/>
                      <a:gd name="T11" fmla="*/ 1084490 h 1589088"/>
                      <a:gd name="T12" fmla="*/ 756238 w 1589088"/>
                      <a:gd name="T13" fmla="*/ 1088026 h 1589088"/>
                      <a:gd name="T14" fmla="*/ 703444 w 1589088"/>
                      <a:gd name="T15" fmla="*/ 1048590 h 1589088"/>
                      <a:gd name="T16" fmla="*/ 686571 w 1589088"/>
                      <a:gd name="T17" fmla="*/ 985493 h 1589088"/>
                      <a:gd name="T18" fmla="*/ 486007 w 1589088"/>
                      <a:gd name="T19" fmla="*/ 893024 h 1589088"/>
                      <a:gd name="T20" fmla="*/ 398106 w 1589088"/>
                      <a:gd name="T21" fmla="*/ 820680 h 1589088"/>
                      <a:gd name="T22" fmla="*/ 402189 w 1589088"/>
                      <a:gd name="T23" fmla="*/ 755134 h 1589088"/>
                      <a:gd name="T24" fmla="*/ 446547 w 1589088"/>
                      <a:gd name="T25" fmla="*/ 706452 h 1589088"/>
                      <a:gd name="T26" fmla="*/ 514037 w 1589088"/>
                      <a:gd name="T27" fmla="*/ 696389 h 1589088"/>
                      <a:gd name="T28" fmla="*/ 570641 w 1589088"/>
                      <a:gd name="T29" fmla="*/ 730385 h 1589088"/>
                      <a:gd name="T30" fmla="*/ 593501 w 1589088"/>
                      <a:gd name="T31" fmla="*/ 794027 h 1589088"/>
                      <a:gd name="T32" fmla="*/ 818558 w 1589088"/>
                      <a:gd name="T33" fmla="*/ 648522 h 1589088"/>
                      <a:gd name="T34" fmla="*/ 785901 w 1589088"/>
                      <a:gd name="T35" fmla="*/ 575091 h 1589088"/>
                      <a:gd name="T36" fmla="*/ 808761 w 1589088"/>
                      <a:gd name="T37" fmla="*/ 511721 h 1589088"/>
                      <a:gd name="T38" fmla="*/ 865365 w 1589088"/>
                      <a:gd name="T39" fmla="*/ 477726 h 1589088"/>
                      <a:gd name="T40" fmla="*/ 728574 w 1589088"/>
                      <a:gd name="T41" fmla="*/ 144010 h 1589088"/>
                      <a:gd name="T42" fmla="*/ 531280 w 1589088"/>
                      <a:gd name="T43" fmla="*/ 182593 h 1589088"/>
                      <a:gd name="T44" fmla="*/ 353281 w 1589088"/>
                      <a:gd name="T45" fmla="*/ 288291 h 1589088"/>
                      <a:gd name="T46" fmla="*/ 219577 w 1589088"/>
                      <a:gd name="T47" fmla="*/ 451592 h 1589088"/>
                      <a:gd name="T48" fmla="*/ 152454 w 1589088"/>
                      <a:gd name="T49" fmla="*/ 642880 h 1589088"/>
                      <a:gd name="T50" fmla="*/ 152454 w 1589088"/>
                      <a:gd name="T51" fmla="*/ 843135 h 1589088"/>
                      <a:gd name="T52" fmla="*/ 219577 w 1589088"/>
                      <a:gd name="T53" fmla="*/ 1034422 h 1589088"/>
                      <a:gd name="T54" fmla="*/ 353281 w 1589088"/>
                      <a:gd name="T55" fmla="*/ 1197724 h 1589088"/>
                      <a:gd name="T56" fmla="*/ 531280 w 1589088"/>
                      <a:gd name="T57" fmla="*/ 1303421 h 1589088"/>
                      <a:gd name="T58" fmla="*/ 728574 w 1589088"/>
                      <a:gd name="T59" fmla="*/ 1341734 h 1589088"/>
                      <a:gd name="T60" fmla="*/ 927227 w 1589088"/>
                      <a:gd name="T61" fmla="*/ 1312931 h 1589088"/>
                      <a:gd name="T62" fmla="*/ 1109302 w 1589088"/>
                      <a:gd name="T63" fmla="*/ 1217015 h 1589088"/>
                      <a:gd name="T64" fmla="*/ 1251431 w 1589088"/>
                      <a:gd name="T65" fmla="*/ 1059964 h 1589088"/>
                      <a:gd name="T66" fmla="*/ 1328065 w 1589088"/>
                      <a:gd name="T67" fmla="*/ 871393 h 1589088"/>
                      <a:gd name="T68" fmla="*/ 1337576 w 1589088"/>
                      <a:gd name="T69" fmla="*/ 671410 h 1589088"/>
                      <a:gd name="T70" fmla="*/ 1280237 w 1589088"/>
                      <a:gd name="T71" fmla="*/ 477677 h 1589088"/>
                      <a:gd name="T72" fmla="*/ 1155500 w 1589088"/>
                      <a:gd name="T73" fmla="*/ 308670 h 1589088"/>
                      <a:gd name="T74" fmla="*/ 981849 w 1589088"/>
                      <a:gd name="T75" fmla="*/ 193462 h 1589088"/>
                      <a:gd name="T76" fmla="*/ 785915 w 1589088"/>
                      <a:gd name="T77" fmla="*/ 145640 h 1589088"/>
                      <a:gd name="T78" fmla="*/ 902226 w 1589088"/>
                      <a:gd name="T79" fmla="*/ 17390 h 1589088"/>
                      <a:gd name="T80" fmla="*/ 1136207 w 1589088"/>
                      <a:gd name="T81" fmla="*/ 112491 h 1589088"/>
                      <a:gd name="T82" fmla="*/ 1320999 w 1589088"/>
                      <a:gd name="T83" fmla="*/ 276063 h 1589088"/>
                      <a:gd name="T84" fmla="*/ 1429702 w 1589088"/>
                      <a:gd name="T85" fmla="*/ 459201 h 1589088"/>
                      <a:gd name="T86" fmla="*/ 1481334 w 1589088"/>
                      <a:gd name="T87" fmla="*/ 660270 h 1589088"/>
                      <a:gd name="T88" fmla="*/ 1475356 w 1589088"/>
                      <a:gd name="T89" fmla="*/ 866502 h 1589088"/>
                      <a:gd name="T90" fmla="*/ 1412581 w 1589088"/>
                      <a:gd name="T91" fmla="*/ 1064855 h 1589088"/>
                      <a:gd name="T92" fmla="*/ 1892771 w 1589088"/>
                      <a:gd name="T93" fmla="*/ 1636001 h 1589088"/>
                      <a:gd name="T94" fmla="*/ 1896304 w 1589088"/>
                      <a:gd name="T95" fmla="*/ 1759632 h 1589088"/>
                      <a:gd name="T96" fmla="*/ 1783798 w 1589088"/>
                      <a:gd name="T97" fmla="*/ 1885980 h 1589088"/>
                      <a:gd name="T98" fmla="*/ 1662866 w 1589088"/>
                      <a:gd name="T99" fmla="*/ 1900381 h 1589088"/>
                      <a:gd name="T100" fmla="*/ 1104954 w 1589088"/>
                      <a:gd name="T101" fmla="*/ 1391458 h 1589088"/>
                      <a:gd name="T102" fmla="*/ 909835 w 1589088"/>
                      <a:gd name="T103" fmla="*/ 1466451 h 1589088"/>
                      <a:gd name="T104" fmla="*/ 704388 w 1589088"/>
                      <a:gd name="T105" fmla="*/ 1484656 h 1589088"/>
                      <a:gd name="T106" fmla="*/ 501116 w 1589088"/>
                      <a:gd name="T107" fmla="*/ 1445528 h 1589088"/>
                      <a:gd name="T108" fmla="*/ 313061 w 1589088"/>
                      <a:gd name="T109" fmla="*/ 1349069 h 1589088"/>
                      <a:gd name="T110" fmla="*/ 143758 w 1589088"/>
                      <a:gd name="T111" fmla="*/ 1181965 h 1589088"/>
                      <a:gd name="T112" fmla="*/ 30708 w 1589088"/>
                      <a:gd name="T113" fmla="*/ 954538 h 1589088"/>
                      <a:gd name="T114" fmla="*/ 815 w 1589088"/>
                      <a:gd name="T115" fmla="*/ 707277 h 1589088"/>
                      <a:gd name="T116" fmla="*/ 54351 w 1589088"/>
                      <a:gd name="T117" fmla="*/ 463275 h 1589088"/>
                      <a:gd name="T118" fmla="*/ 191315 w 1589088"/>
                      <a:gd name="T119" fmla="*/ 245360 h 1589088"/>
                      <a:gd name="T120" fmla="*/ 397577 w 1589088"/>
                      <a:gd name="T121" fmla="*/ 85319 h 1589088"/>
                      <a:gd name="T122" fmla="*/ 636177 w 1589088"/>
                      <a:gd name="T123" fmla="*/ 7880 h 1589088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0" t="0" r="r" b="b"/>
                    <a:pathLst>
                      <a:path w="1589088" h="1589088">
                        <a:moveTo>
                          <a:pt x="916859" y="288925"/>
                        </a:moveTo>
                        <a:lnTo>
                          <a:pt x="954088" y="332030"/>
                        </a:lnTo>
                        <a:lnTo>
                          <a:pt x="816067" y="450682"/>
                        </a:lnTo>
                        <a:lnTo>
                          <a:pt x="817430" y="454085"/>
                        </a:lnTo>
                        <a:lnTo>
                          <a:pt x="818338" y="457488"/>
                        </a:lnTo>
                        <a:lnTo>
                          <a:pt x="819246" y="461118"/>
                        </a:lnTo>
                        <a:lnTo>
                          <a:pt x="820381" y="464748"/>
                        </a:lnTo>
                        <a:lnTo>
                          <a:pt x="820835" y="468378"/>
                        </a:lnTo>
                        <a:lnTo>
                          <a:pt x="821289" y="472008"/>
                        </a:lnTo>
                        <a:lnTo>
                          <a:pt x="821743" y="475865"/>
                        </a:lnTo>
                        <a:lnTo>
                          <a:pt x="821743" y="479722"/>
                        </a:lnTo>
                        <a:lnTo>
                          <a:pt x="821743" y="483805"/>
                        </a:lnTo>
                        <a:lnTo>
                          <a:pt x="821289" y="487662"/>
                        </a:lnTo>
                        <a:lnTo>
                          <a:pt x="820835" y="491746"/>
                        </a:lnTo>
                        <a:lnTo>
                          <a:pt x="820154" y="495602"/>
                        </a:lnTo>
                        <a:lnTo>
                          <a:pt x="819246" y="499459"/>
                        </a:lnTo>
                        <a:lnTo>
                          <a:pt x="818338" y="503089"/>
                        </a:lnTo>
                        <a:lnTo>
                          <a:pt x="816976" y="506946"/>
                        </a:lnTo>
                        <a:lnTo>
                          <a:pt x="815840" y="510349"/>
                        </a:lnTo>
                        <a:lnTo>
                          <a:pt x="814251" y="513979"/>
                        </a:lnTo>
                        <a:lnTo>
                          <a:pt x="812662" y="517382"/>
                        </a:lnTo>
                        <a:lnTo>
                          <a:pt x="810619" y="520785"/>
                        </a:lnTo>
                        <a:lnTo>
                          <a:pt x="808803" y="523961"/>
                        </a:lnTo>
                        <a:lnTo>
                          <a:pt x="806760" y="527137"/>
                        </a:lnTo>
                        <a:lnTo>
                          <a:pt x="804263" y="530313"/>
                        </a:lnTo>
                        <a:lnTo>
                          <a:pt x="801993" y="533036"/>
                        </a:lnTo>
                        <a:lnTo>
                          <a:pt x="799496" y="535985"/>
                        </a:lnTo>
                        <a:lnTo>
                          <a:pt x="796772" y="538707"/>
                        </a:lnTo>
                        <a:lnTo>
                          <a:pt x="794048" y="541203"/>
                        </a:lnTo>
                        <a:lnTo>
                          <a:pt x="791324" y="543698"/>
                        </a:lnTo>
                        <a:lnTo>
                          <a:pt x="788146" y="545967"/>
                        </a:lnTo>
                        <a:lnTo>
                          <a:pt x="785194" y="548009"/>
                        </a:lnTo>
                        <a:lnTo>
                          <a:pt x="781789" y="550051"/>
                        </a:lnTo>
                        <a:lnTo>
                          <a:pt x="778611" y="552093"/>
                        </a:lnTo>
                        <a:lnTo>
                          <a:pt x="775433" y="553908"/>
                        </a:lnTo>
                        <a:lnTo>
                          <a:pt x="771801" y="555496"/>
                        </a:lnTo>
                        <a:lnTo>
                          <a:pt x="768396" y="556857"/>
                        </a:lnTo>
                        <a:lnTo>
                          <a:pt x="764537" y="558218"/>
                        </a:lnTo>
                        <a:lnTo>
                          <a:pt x="760905" y="559352"/>
                        </a:lnTo>
                        <a:lnTo>
                          <a:pt x="757046" y="560260"/>
                        </a:lnTo>
                        <a:lnTo>
                          <a:pt x="753413" y="560940"/>
                        </a:lnTo>
                        <a:lnTo>
                          <a:pt x="749327" y="561621"/>
                        </a:lnTo>
                        <a:lnTo>
                          <a:pt x="745241" y="562075"/>
                        </a:lnTo>
                        <a:lnTo>
                          <a:pt x="692121" y="754005"/>
                        </a:lnTo>
                        <a:lnTo>
                          <a:pt x="697343" y="756728"/>
                        </a:lnTo>
                        <a:lnTo>
                          <a:pt x="702110" y="759904"/>
                        </a:lnTo>
                        <a:lnTo>
                          <a:pt x="706650" y="763080"/>
                        </a:lnTo>
                        <a:lnTo>
                          <a:pt x="710963" y="766937"/>
                        </a:lnTo>
                        <a:lnTo>
                          <a:pt x="715049" y="770794"/>
                        </a:lnTo>
                        <a:lnTo>
                          <a:pt x="718908" y="774877"/>
                        </a:lnTo>
                        <a:lnTo>
                          <a:pt x="722313" y="779188"/>
                        </a:lnTo>
                        <a:lnTo>
                          <a:pt x="725718" y="783952"/>
                        </a:lnTo>
                        <a:lnTo>
                          <a:pt x="728670" y="788943"/>
                        </a:lnTo>
                        <a:lnTo>
                          <a:pt x="731167" y="793934"/>
                        </a:lnTo>
                        <a:lnTo>
                          <a:pt x="733437" y="799379"/>
                        </a:lnTo>
                        <a:lnTo>
                          <a:pt x="735253" y="804824"/>
                        </a:lnTo>
                        <a:lnTo>
                          <a:pt x="736615" y="810496"/>
                        </a:lnTo>
                        <a:lnTo>
                          <a:pt x="737750" y="816167"/>
                        </a:lnTo>
                        <a:lnTo>
                          <a:pt x="738431" y="822066"/>
                        </a:lnTo>
                        <a:lnTo>
                          <a:pt x="738658" y="828191"/>
                        </a:lnTo>
                        <a:lnTo>
                          <a:pt x="738658" y="832729"/>
                        </a:lnTo>
                        <a:lnTo>
                          <a:pt x="738431" y="836812"/>
                        </a:lnTo>
                        <a:lnTo>
                          <a:pt x="737523" y="840896"/>
                        </a:lnTo>
                        <a:lnTo>
                          <a:pt x="736842" y="844980"/>
                        </a:lnTo>
                        <a:lnTo>
                          <a:pt x="735934" y="849063"/>
                        </a:lnTo>
                        <a:lnTo>
                          <a:pt x="734799" y="852920"/>
                        </a:lnTo>
                        <a:lnTo>
                          <a:pt x="733664" y="856777"/>
                        </a:lnTo>
                        <a:lnTo>
                          <a:pt x="732075" y="860407"/>
                        </a:lnTo>
                        <a:lnTo>
                          <a:pt x="730259" y="864263"/>
                        </a:lnTo>
                        <a:lnTo>
                          <a:pt x="728670" y="867666"/>
                        </a:lnTo>
                        <a:lnTo>
                          <a:pt x="726626" y="871296"/>
                        </a:lnTo>
                        <a:lnTo>
                          <a:pt x="724583" y="874699"/>
                        </a:lnTo>
                        <a:lnTo>
                          <a:pt x="722086" y="877876"/>
                        </a:lnTo>
                        <a:lnTo>
                          <a:pt x="719589" y="881052"/>
                        </a:lnTo>
                        <a:lnTo>
                          <a:pt x="717092" y="884228"/>
                        </a:lnTo>
                        <a:lnTo>
                          <a:pt x="714141" y="886950"/>
                        </a:lnTo>
                        <a:lnTo>
                          <a:pt x="711417" y="889673"/>
                        </a:lnTo>
                        <a:lnTo>
                          <a:pt x="708239" y="892395"/>
                        </a:lnTo>
                        <a:lnTo>
                          <a:pt x="705288" y="894891"/>
                        </a:lnTo>
                        <a:lnTo>
                          <a:pt x="702110" y="896933"/>
                        </a:lnTo>
                        <a:lnTo>
                          <a:pt x="698705" y="899428"/>
                        </a:lnTo>
                        <a:lnTo>
                          <a:pt x="695299" y="901243"/>
                        </a:lnTo>
                        <a:lnTo>
                          <a:pt x="691440" y="903058"/>
                        </a:lnTo>
                        <a:lnTo>
                          <a:pt x="688035" y="904646"/>
                        </a:lnTo>
                        <a:lnTo>
                          <a:pt x="684176" y="906234"/>
                        </a:lnTo>
                        <a:lnTo>
                          <a:pt x="680317" y="907595"/>
                        </a:lnTo>
                        <a:lnTo>
                          <a:pt x="676231" y="908730"/>
                        </a:lnTo>
                        <a:lnTo>
                          <a:pt x="672372" y="909637"/>
                        </a:lnTo>
                        <a:lnTo>
                          <a:pt x="668286" y="910318"/>
                        </a:lnTo>
                        <a:lnTo>
                          <a:pt x="664199" y="910771"/>
                        </a:lnTo>
                        <a:lnTo>
                          <a:pt x="659886" y="911225"/>
                        </a:lnTo>
                        <a:lnTo>
                          <a:pt x="655573" y="911225"/>
                        </a:lnTo>
                        <a:lnTo>
                          <a:pt x="651260" y="911225"/>
                        </a:lnTo>
                        <a:lnTo>
                          <a:pt x="646947" y="910771"/>
                        </a:lnTo>
                        <a:lnTo>
                          <a:pt x="643088" y="910318"/>
                        </a:lnTo>
                        <a:lnTo>
                          <a:pt x="638775" y="909637"/>
                        </a:lnTo>
                        <a:lnTo>
                          <a:pt x="634915" y="908730"/>
                        </a:lnTo>
                        <a:lnTo>
                          <a:pt x="630829" y="907595"/>
                        </a:lnTo>
                        <a:lnTo>
                          <a:pt x="627197" y="906234"/>
                        </a:lnTo>
                        <a:lnTo>
                          <a:pt x="623338" y="904646"/>
                        </a:lnTo>
                        <a:lnTo>
                          <a:pt x="619706" y="903058"/>
                        </a:lnTo>
                        <a:lnTo>
                          <a:pt x="616074" y="901243"/>
                        </a:lnTo>
                        <a:lnTo>
                          <a:pt x="612669" y="899428"/>
                        </a:lnTo>
                        <a:lnTo>
                          <a:pt x="609037" y="896933"/>
                        </a:lnTo>
                        <a:lnTo>
                          <a:pt x="605858" y="894891"/>
                        </a:lnTo>
                        <a:lnTo>
                          <a:pt x="602680" y="892395"/>
                        </a:lnTo>
                        <a:lnTo>
                          <a:pt x="599729" y="889673"/>
                        </a:lnTo>
                        <a:lnTo>
                          <a:pt x="596778" y="886950"/>
                        </a:lnTo>
                        <a:lnTo>
                          <a:pt x="594054" y="884228"/>
                        </a:lnTo>
                        <a:lnTo>
                          <a:pt x="591557" y="881052"/>
                        </a:lnTo>
                        <a:lnTo>
                          <a:pt x="588833" y="877876"/>
                        </a:lnTo>
                        <a:lnTo>
                          <a:pt x="586790" y="874699"/>
                        </a:lnTo>
                        <a:lnTo>
                          <a:pt x="584520" y="871296"/>
                        </a:lnTo>
                        <a:lnTo>
                          <a:pt x="582704" y="867666"/>
                        </a:lnTo>
                        <a:lnTo>
                          <a:pt x="580661" y="864263"/>
                        </a:lnTo>
                        <a:lnTo>
                          <a:pt x="579072" y="860407"/>
                        </a:lnTo>
                        <a:lnTo>
                          <a:pt x="577710" y="856777"/>
                        </a:lnTo>
                        <a:lnTo>
                          <a:pt x="576348" y="852920"/>
                        </a:lnTo>
                        <a:lnTo>
                          <a:pt x="575212" y="849063"/>
                        </a:lnTo>
                        <a:lnTo>
                          <a:pt x="574077" y="844980"/>
                        </a:lnTo>
                        <a:lnTo>
                          <a:pt x="573396" y="840896"/>
                        </a:lnTo>
                        <a:lnTo>
                          <a:pt x="572942" y="836812"/>
                        </a:lnTo>
                        <a:lnTo>
                          <a:pt x="572488" y="832729"/>
                        </a:lnTo>
                        <a:lnTo>
                          <a:pt x="572488" y="828191"/>
                        </a:lnTo>
                        <a:lnTo>
                          <a:pt x="572488" y="825242"/>
                        </a:lnTo>
                        <a:lnTo>
                          <a:pt x="572715" y="822066"/>
                        </a:lnTo>
                        <a:lnTo>
                          <a:pt x="573623" y="815940"/>
                        </a:lnTo>
                        <a:lnTo>
                          <a:pt x="574986" y="810042"/>
                        </a:lnTo>
                        <a:lnTo>
                          <a:pt x="576575" y="804370"/>
                        </a:lnTo>
                        <a:lnTo>
                          <a:pt x="454445" y="733134"/>
                        </a:lnTo>
                        <a:lnTo>
                          <a:pt x="449904" y="736083"/>
                        </a:lnTo>
                        <a:lnTo>
                          <a:pt x="444910" y="738352"/>
                        </a:lnTo>
                        <a:lnTo>
                          <a:pt x="439689" y="740166"/>
                        </a:lnTo>
                        <a:lnTo>
                          <a:pt x="434468" y="741981"/>
                        </a:lnTo>
                        <a:lnTo>
                          <a:pt x="429020" y="743569"/>
                        </a:lnTo>
                        <a:lnTo>
                          <a:pt x="423571" y="744477"/>
                        </a:lnTo>
                        <a:lnTo>
                          <a:pt x="417669" y="745158"/>
                        </a:lnTo>
                        <a:lnTo>
                          <a:pt x="412221" y="745384"/>
                        </a:lnTo>
                        <a:lnTo>
                          <a:pt x="408589" y="745158"/>
                        </a:lnTo>
                        <a:lnTo>
                          <a:pt x="405411" y="744931"/>
                        </a:lnTo>
                        <a:lnTo>
                          <a:pt x="398828" y="744023"/>
                        </a:lnTo>
                        <a:lnTo>
                          <a:pt x="305755" y="898294"/>
                        </a:lnTo>
                        <a:lnTo>
                          <a:pt x="257175" y="869255"/>
                        </a:lnTo>
                        <a:lnTo>
                          <a:pt x="349113" y="716118"/>
                        </a:lnTo>
                        <a:lnTo>
                          <a:pt x="347070" y="713396"/>
                        </a:lnTo>
                        <a:lnTo>
                          <a:pt x="344573" y="710220"/>
                        </a:lnTo>
                        <a:lnTo>
                          <a:pt x="342757" y="707497"/>
                        </a:lnTo>
                        <a:lnTo>
                          <a:pt x="340714" y="704321"/>
                        </a:lnTo>
                        <a:lnTo>
                          <a:pt x="339125" y="701145"/>
                        </a:lnTo>
                        <a:lnTo>
                          <a:pt x="337536" y="697969"/>
                        </a:lnTo>
                        <a:lnTo>
                          <a:pt x="335720" y="694793"/>
                        </a:lnTo>
                        <a:lnTo>
                          <a:pt x="334358" y="691390"/>
                        </a:lnTo>
                        <a:lnTo>
                          <a:pt x="333223" y="687987"/>
                        </a:lnTo>
                        <a:lnTo>
                          <a:pt x="332087" y="684584"/>
                        </a:lnTo>
                        <a:lnTo>
                          <a:pt x="331179" y="680954"/>
                        </a:lnTo>
                        <a:lnTo>
                          <a:pt x="330498" y="677324"/>
                        </a:lnTo>
                        <a:lnTo>
                          <a:pt x="329590" y="673467"/>
                        </a:lnTo>
                        <a:lnTo>
                          <a:pt x="329136" y="670064"/>
                        </a:lnTo>
                        <a:lnTo>
                          <a:pt x="328909" y="665981"/>
                        </a:lnTo>
                        <a:lnTo>
                          <a:pt x="328909" y="662351"/>
                        </a:lnTo>
                        <a:lnTo>
                          <a:pt x="328909" y="658040"/>
                        </a:lnTo>
                        <a:lnTo>
                          <a:pt x="329363" y="653730"/>
                        </a:lnTo>
                        <a:lnTo>
                          <a:pt x="330044" y="649646"/>
                        </a:lnTo>
                        <a:lnTo>
                          <a:pt x="330725" y="645335"/>
                        </a:lnTo>
                        <a:lnTo>
                          <a:pt x="331633" y="641479"/>
                        </a:lnTo>
                        <a:lnTo>
                          <a:pt x="332768" y="637395"/>
                        </a:lnTo>
                        <a:lnTo>
                          <a:pt x="333904" y="633765"/>
                        </a:lnTo>
                        <a:lnTo>
                          <a:pt x="335493" y="629908"/>
                        </a:lnTo>
                        <a:lnTo>
                          <a:pt x="337082" y="626279"/>
                        </a:lnTo>
                        <a:lnTo>
                          <a:pt x="339125" y="622649"/>
                        </a:lnTo>
                        <a:lnTo>
                          <a:pt x="340941" y="619246"/>
                        </a:lnTo>
                        <a:lnTo>
                          <a:pt x="342984" y="615843"/>
                        </a:lnTo>
                        <a:lnTo>
                          <a:pt x="345481" y="612666"/>
                        </a:lnTo>
                        <a:lnTo>
                          <a:pt x="347978" y="609263"/>
                        </a:lnTo>
                        <a:lnTo>
                          <a:pt x="350475" y="606314"/>
                        </a:lnTo>
                        <a:lnTo>
                          <a:pt x="353426" y="603592"/>
                        </a:lnTo>
                        <a:lnTo>
                          <a:pt x="356150" y="600642"/>
                        </a:lnTo>
                        <a:lnTo>
                          <a:pt x="359101" y="598147"/>
                        </a:lnTo>
                        <a:lnTo>
                          <a:pt x="362279" y="595878"/>
                        </a:lnTo>
                        <a:lnTo>
                          <a:pt x="365458" y="593383"/>
                        </a:lnTo>
                        <a:lnTo>
                          <a:pt x="369090" y="591341"/>
                        </a:lnTo>
                        <a:lnTo>
                          <a:pt x="372495" y="589299"/>
                        </a:lnTo>
                        <a:lnTo>
                          <a:pt x="376127" y="587484"/>
                        </a:lnTo>
                        <a:lnTo>
                          <a:pt x="379759" y="585669"/>
                        </a:lnTo>
                        <a:lnTo>
                          <a:pt x="383618" y="584308"/>
                        </a:lnTo>
                        <a:lnTo>
                          <a:pt x="387250" y="582947"/>
                        </a:lnTo>
                        <a:lnTo>
                          <a:pt x="391336" y="581812"/>
                        </a:lnTo>
                        <a:lnTo>
                          <a:pt x="395196" y="580905"/>
                        </a:lnTo>
                        <a:lnTo>
                          <a:pt x="399509" y="580224"/>
                        </a:lnTo>
                        <a:lnTo>
                          <a:pt x="403368" y="579544"/>
                        </a:lnTo>
                        <a:lnTo>
                          <a:pt x="407681" y="579317"/>
                        </a:lnTo>
                        <a:lnTo>
                          <a:pt x="412221" y="579090"/>
                        </a:lnTo>
                        <a:lnTo>
                          <a:pt x="416307" y="579317"/>
                        </a:lnTo>
                        <a:lnTo>
                          <a:pt x="420620" y="579544"/>
                        </a:lnTo>
                        <a:lnTo>
                          <a:pt x="424707" y="580224"/>
                        </a:lnTo>
                        <a:lnTo>
                          <a:pt x="428793" y="580905"/>
                        </a:lnTo>
                        <a:lnTo>
                          <a:pt x="432652" y="581812"/>
                        </a:lnTo>
                        <a:lnTo>
                          <a:pt x="436738" y="582947"/>
                        </a:lnTo>
                        <a:lnTo>
                          <a:pt x="440597" y="584308"/>
                        </a:lnTo>
                        <a:lnTo>
                          <a:pt x="444456" y="585669"/>
                        </a:lnTo>
                        <a:lnTo>
                          <a:pt x="447861" y="587484"/>
                        </a:lnTo>
                        <a:lnTo>
                          <a:pt x="451720" y="589299"/>
                        </a:lnTo>
                        <a:lnTo>
                          <a:pt x="454899" y="591341"/>
                        </a:lnTo>
                        <a:lnTo>
                          <a:pt x="458531" y="593383"/>
                        </a:lnTo>
                        <a:lnTo>
                          <a:pt x="461709" y="595878"/>
                        </a:lnTo>
                        <a:lnTo>
                          <a:pt x="464887" y="598147"/>
                        </a:lnTo>
                        <a:lnTo>
                          <a:pt x="467838" y="600642"/>
                        </a:lnTo>
                        <a:lnTo>
                          <a:pt x="470562" y="603592"/>
                        </a:lnTo>
                        <a:lnTo>
                          <a:pt x="473513" y="606314"/>
                        </a:lnTo>
                        <a:lnTo>
                          <a:pt x="476010" y="609263"/>
                        </a:lnTo>
                        <a:lnTo>
                          <a:pt x="478734" y="612666"/>
                        </a:lnTo>
                        <a:lnTo>
                          <a:pt x="481004" y="615843"/>
                        </a:lnTo>
                        <a:lnTo>
                          <a:pt x="483047" y="619246"/>
                        </a:lnTo>
                        <a:lnTo>
                          <a:pt x="484864" y="622649"/>
                        </a:lnTo>
                        <a:lnTo>
                          <a:pt x="486907" y="626279"/>
                        </a:lnTo>
                        <a:lnTo>
                          <a:pt x="488496" y="629908"/>
                        </a:lnTo>
                        <a:lnTo>
                          <a:pt x="490085" y="633765"/>
                        </a:lnTo>
                        <a:lnTo>
                          <a:pt x="491220" y="637395"/>
                        </a:lnTo>
                        <a:lnTo>
                          <a:pt x="492355" y="641479"/>
                        </a:lnTo>
                        <a:lnTo>
                          <a:pt x="493490" y="645335"/>
                        </a:lnTo>
                        <a:lnTo>
                          <a:pt x="494171" y="649646"/>
                        </a:lnTo>
                        <a:lnTo>
                          <a:pt x="494625" y="653730"/>
                        </a:lnTo>
                        <a:lnTo>
                          <a:pt x="495079" y="658040"/>
                        </a:lnTo>
                        <a:lnTo>
                          <a:pt x="495079" y="662351"/>
                        </a:lnTo>
                        <a:lnTo>
                          <a:pt x="495079" y="665527"/>
                        </a:lnTo>
                        <a:lnTo>
                          <a:pt x="494852" y="669157"/>
                        </a:lnTo>
                        <a:lnTo>
                          <a:pt x="494398" y="672333"/>
                        </a:lnTo>
                        <a:lnTo>
                          <a:pt x="493944" y="675509"/>
                        </a:lnTo>
                        <a:lnTo>
                          <a:pt x="492355" y="682088"/>
                        </a:lnTo>
                        <a:lnTo>
                          <a:pt x="490539" y="688214"/>
                        </a:lnTo>
                        <a:lnTo>
                          <a:pt x="610853" y="758543"/>
                        </a:lnTo>
                        <a:lnTo>
                          <a:pt x="616528" y="755140"/>
                        </a:lnTo>
                        <a:lnTo>
                          <a:pt x="622430" y="752417"/>
                        </a:lnTo>
                        <a:lnTo>
                          <a:pt x="628559" y="749922"/>
                        </a:lnTo>
                        <a:lnTo>
                          <a:pt x="634915" y="748107"/>
                        </a:lnTo>
                        <a:lnTo>
                          <a:pt x="690305" y="547101"/>
                        </a:lnTo>
                        <a:lnTo>
                          <a:pt x="686673" y="544152"/>
                        </a:lnTo>
                        <a:lnTo>
                          <a:pt x="682814" y="540976"/>
                        </a:lnTo>
                        <a:lnTo>
                          <a:pt x="679409" y="537800"/>
                        </a:lnTo>
                        <a:lnTo>
                          <a:pt x="676004" y="533943"/>
                        </a:lnTo>
                        <a:lnTo>
                          <a:pt x="673053" y="530540"/>
                        </a:lnTo>
                        <a:lnTo>
                          <a:pt x="670102" y="526456"/>
                        </a:lnTo>
                        <a:lnTo>
                          <a:pt x="667605" y="522373"/>
                        </a:lnTo>
                        <a:lnTo>
                          <a:pt x="665107" y="518062"/>
                        </a:lnTo>
                        <a:lnTo>
                          <a:pt x="662837" y="513979"/>
                        </a:lnTo>
                        <a:lnTo>
                          <a:pt x="661021" y="509214"/>
                        </a:lnTo>
                        <a:lnTo>
                          <a:pt x="659432" y="504450"/>
                        </a:lnTo>
                        <a:lnTo>
                          <a:pt x="658070" y="499913"/>
                        </a:lnTo>
                        <a:lnTo>
                          <a:pt x="657162" y="494922"/>
                        </a:lnTo>
                        <a:lnTo>
                          <a:pt x="656027" y="489931"/>
                        </a:lnTo>
                        <a:lnTo>
                          <a:pt x="655573" y="484940"/>
                        </a:lnTo>
                        <a:lnTo>
                          <a:pt x="655573" y="479722"/>
                        </a:lnTo>
                        <a:lnTo>
                          <a:pt x="655573" y="475411"/>
                        </a:lnTo>
                        <a:lnTo>
                          <a:pt x="655800" y="471327"/>
                        </a:lnTo>
                        <a:lnTo>
                          <a:pt x="656708" y="467017"/>
                        </a:lnTo>
                        <a:lnTo>
                          <a:pt x="657389" y="463160"/>
                        </a:lnTo>
                        <a:lnTo>
                          <a:pt x="658297" y="458850"/>
                        </a:lnTo>
                        <a:lnTo>
                          <a:pt x="659432" y="455220"/>
                        </a:lnTo>
                        <a:lnTo>
                          <a:pt x="660567" y="451136"/>
                        </a:lnTo>
                        <a:lnTo>
                          <a:pt x="661929" y="447506"/>
                        </a:lnTo>
                        <a:lnTo>
                          <a:pt x="663745" y="443649"/>
                        </a:lnTo>
                        <a:lnTo>
                          <a:pt x="665561" y="440246"/>
                        </a:lnTo>
                        <a:lnTo>
                          <a:pt x="667605" y="436617"/>
                        </a:lnTo>
                        <a:lnTo>
                          <a:pt x="669648" y="433440"/>
                        </a:lnTo>
                        <a:lnTo>
                          <a:pt x="672145" y="430037"/>
                        </a:lnTo>
                        <a:lnTo>
                          <a:pt x="674642" y="426861"/>
                        </a:lnTo>
                        <a:lnTo>
                          <a:pt x="677139" y="423912"/>
                        </a:lnTo>
                        <a:lnTo>
                          <a:pt x="679863" y="420963"/>
                        </a:lnTo>
                        <a:lnTo>
                          <a:pt x="682814" y="418240"/>
                        </a:lnTo>
                        <a:lnTo>
                          <a:pt x="685765" y="415518"/>
                        </a:lnTo>
                        <a:lnTo>
                          <a:pt x="688943" y="413249"/>
                        </a:lnTo>
                        <a:lnTo>
                          <a:pt x="692121" y="410980"/>
                        </a:lnTo>
                        <a:lnTo>
                          <a:pt x="695526" y="408712"/>
                        </a:lnTo>
                        <a:lnTo>
                          <a:pt x="698932" y="406670"/>
                        </a:lnTo>
                        <a:lnTo>
                          <a:pt x="702791" y="404855"/>
                        </a:lnTo>
                        <a:lnTo>
                          <a:pt x="706196" y="403267"/>
                        </a:lnTo>
                        <a:lnTo>
                          <a:pt x="710055" y="401679"/>
                        </a:lnTo>
                        <a:lnTo>
                          <a:pt x="713914" y="400318"/>
                        </a:lnTo>
                        <a:lnTo>
                          <a:pt x="718000" y="399410"/>
                        </a:lnTo>
                        <a:lnTo>
                          <a:pt x="721859" y="398503"/>
                        </a:lnTo>
                        <a:lnTo>
                          <a:pt x="725945" y="397595"/>
                        </a:lnTo>
                        <a:lnTo>
                          <a:pt x="730032" y="397141"/>
                        </a:lnTo>
                        <a:lnTo>
                          <a:pt x="734345" y="396915"/>
                        </a:lnTo>
                        <a:lnTo>
                          <a:pt x="738658" y="396688"/>
                        </a:lnTo>
                        <a:lnTo>
                          <a:pt x="744106" y="396915"/>
                        </a:lnTo>
                        <a:lnTo>
                          <a:pt x="749554" y="397595"/>
                        </a:lnTo>
                        <a:lnTo>
                          <a:pt x="754775" y="398276"/>
                        </a:lnTo>
                        <a:lnTo>
                          <a:pt x="759770" y="399637"/>
                        </a:lnTo>
                        <a:lnTo>
                          <a:pt x="764764" y="400998"/>
                        </a:lnTo>
                        <a:lnTo>
                          <a:pt x="769758" y="403040"/>
                        </a:lnTo>
                        <a:lnTo>
                          <a:pt x="774298" y="405082"/>
                        </a:lnTo>
                        <a:lnTo>
                          <a:pt x="778838" y="407577"/>
                        </a:lnTo>
                        <a:lnTo>
                          <a:pt x="916859" y="288925"/>
                        </a:lnTo>
                        <a:close/>
                        <a:moveTo>
                          <a:pt x="607752" y="120128"/>
                        </a:moveTo>
                        <a:lnTo>
                          <a:pt x="595738" y="120581"/>
                        </a:lnTo>
                        <a:lnTo>
                          <a:pt x="583950" y="121488"/>
                        </a:lnTo>
                        <a:lnTo>
                          <a:pt x="571936" y="122621"/>
                        </a:lnTo>
                        <a:lnTo>
                          <a:pt x="559921" y="123755"/>
                        </a:lnTo>
                        <a:lnTo>
                          <a:pt x="548133" y="125341"/>
                        </a:lnTo>
                        <a:lnTo>
                          <a:pt x="536119" y="127154"/>
                        </a:lnTo>
                        <a:lnTo>
                          <a:pt x="524331" y="129421"/>
                        </a:lnTo>
                        <a:lnTo>
                          <a:pt x="512543" y="131688"/>
                        </a:lnTo>
                        <a:lnTo>
                          <a:pt x="500755" y="134407"/>
                        </a:lnTo>
                        <a:lnTo>
                          <a:pt x="489194" y="137581"/>
                        </a:lnTo>
                        <a:lnTo>
                          <a:pt x="477406" y="140754"/>
                        </a:lnTo>
                        <a:lnTo>
                          <a:pt x="466072" y="144380"/>
                        </a:lnTo>
                        <a:lnTo>
                          <a:pt x="454511" y="148234"/>
                        </a:lnTo>
                        <a:lnTo>
                          <a:pt x="443176" y="152313"/>
                        </a:lnTo>
                        <a:lnTo>
                          <a:pt x="431615" y="156620"/>
                        </a:lnTo>
                        <a:lnTo>
                          <a:pt x="420508" y="161380"/>
                        </a:lnTo>
                        <a:lnTo>
                          <a:pt x="409400" y="166593"/>
                        </a:lnTo>
                        <a:lnTo>
                          <a:pt x="398519" y="171579"/>
                        </a:lnTo>
                        <a:lnTo>
                          <a:pt x="387411" y="177246"/>
                        </a:lnTo>
                        <a:lnTo>
                          <a:pt x="376530" y="183139"/>
                        </a:lnTo>
                        <a:lnTo>
                          <a:pt x="365876" y="189485"/>
                        </a:lnTo>
                        <a:lnTo>
                          <a:pt x="355221" y="195831"/>
                        </a:lnTo>
                        <a:lnTo>
                          <a:pt x="344794" y="202631"/>
                        </a:lnTo>
                        <a:lnTo>
                          <a:pt x="334593" y="209431"/>
                        </a:lnTo>
                        <a:lnTo>
                          <a:pt x="324392" y="216684"/>
                        </a:lnTo>
                        <a:lnTo>
                          <a:pt x="314191" y="224163"/>
                        </a:lnTo>
                        <a:lnTo>
                          <a:pt x="304443" y="232323"/>
                        </a:lnTo>
                        <a:lnTo>
                          <a:pt x="294695" y="240483"/>
                        </a:lnTo>
                        <a:lnTo>
                          <a:pt x="284948" y="248869"/>
                        </a:lnTo>
                        <a:lnTo>
                          <a:pt x="275654" y="257482"/>
                        </a:lnTo>
                        <a:lnTo>
                          <a:pt x="266359" y="266548"/>
                        </a:lnTo>
                        <a:lnTo>
                          <a:pt x="257518" y="275614"/>
                        </a:lnTo>
                        <a:lnTo>
                          <a:pt x="248678" y="285134"/>
                        </a:lnTo>
                        <a:lnTo>
                          <a:pt x="240290" y="294654"/>
                        </a:lnTo>
                        <a:lnTo>
                          <a:pt x="232129" y="304400"/>
                        </a:lnTo>
                        <a:lnTo>
                          <a:pt x="224195" y="314373"/>
                        </a:lnTo>
                        <a:lnTo>
                          <a:pt x="216714" y="324346"/>
                        </a:lnTo>
                        <a:lnTo>
                          <a:pt x="209460" y="334545"/>
                        </a:lnTo>
                        <a:lnTo>
                          <a:pt x="202433" y="344971"/>
                        </a:lnTo>
                        <a:lnTo>
                          <a:pt x="195632" y="355397"/>
                        </a:lnTo>
                        <a:lnTo>
                          <a:pt x="189058" y="366050"/>
                        </a:lnTo>
                        <a:lnTo>
                          <a:pt x="183164" y="376703"/>
                        </a:lnTo>
                        <a:lnTo>
                          <a:pt x="177271" y="387583"/>
                        </a:lnTo>
                        <a:lnTo>
                          <a:pt x="171603" y="398462"/>
                        </a:lnTo>
                        <a:lnTo>
                          <a:pt x="166390" y="409342"/>
                        </a:lnTo>
                        <a:lnTo>
                          <a:pt x="161402" y="420448"/>
                        </a:lnTo>
                        <a:lnTo>
                          <a:pt x="156642" y="431554"/>
                        </a:lnTo>
                        <a:lnTo>
                          <a:pt x="152108" y="443114"/>
                        </a:lnTo>
                        <a:lnTo>
                          <a:pt x="148028" y="454673"/>
                        </a:lnTo>
                        <a:lnTo>
                          <a:pt x="144174" y="466006"/>
                        </a:lnTo>
                        <a:lnTo>
                          <a:pt x="140774" y="477565"/>
                        </a:lnTo>
                        <a:lnTo>
                          <a:pt x="137373" y="489125"/>
                        </a:lnTo>
                        <a:lnTo>
                          <a:pt x="134426" y="500911"/>
                        </a:lnTo>
                        <a:lnTo>
                          <a:pt x="131706" y="512470"/>
                        </a:lnTo>
                        <a:lnTo>
                          <a:pt x="129213" y="524256"/>
                        </a:lnTo>
                        <a:lnTo>
                          <a:pt x="127172" y="536269"/>
                        </a:lnTo>
                        <a:lnTo>
                          <a:pt x="125359" y="548055"/>
                        </a:lnTo>
                        <a:lnTo>
                          <a:pt x="123772" y="560068"/>
                        </a:lnTo>
                        <a:lnTo>
                          <a:pt x="122185" y="571854"/>
                        </a:lnTo>
                        <a:lnTo>
                          <a:pt x="121278" y="583867"/>
                        </a:lnTo>
                        <a:lnTo>
                          <a:pt x="120598" y="595880"/>
                        </a:lnTo>
                        <a:lnTo>
                          <a:pt x="120145" y="607666"/>
                        </a:lnTo>
                        <a:lnTo>
                          <a:pt x="120145" y="619905"/>
                        </a:lnTo>
                        <a:lnTo>
                          <a:pt x="120145" y="631918"/>
                        </a:lnTo>
                        <a:lnTo>
                          <a:pt x="120598" y="643704"/>
                        </a:lnTo>
                        <a:lnTo>
                          <a:pt x="121278" y="655717"/>
                        </a:lnTo>
                        <a:lnTo>
                          <a:pt x="122185" y="667503"/>
                        </a:lnTo>
                        <a:lnTo>
                          <a:pt x="123772" y="679516"/>
                        </a:lnTo>
                        <a:lnTo>
                          <a:pt x="125359" y="691529"/>
                        </a:lnTo>
                        <a:lnTo>
                          <a:pt x="127172" y="703315"/>
                        </a:lnTo>
                        <a:lnTo>
                          <a:pt x="129213" y="715328"/>
                        </a:lnTo>
                        <a:lnTo>
                          <a:pt x="131706" y="726887"/>
                        </a:lnTo>
                        <a:lnTo>
                          <a:pt x="134426" y="738673"/>
                        </a:lnTo>
                        <a:lnTo>
                          <a:pt x="137373" y="750460"/>
                        </a:lnTo>
                        <a:lnTo>
                          <a:pt x="140774" y="762019"/>
                        </a:lnTo>
                        <a:lnTo>
                          <a:pt x="144174" y="773579"/>
                        </a:lnTo>
                        <a:lnTo>
                          <a:pt x="148028" y="784911"/>
                        </a:lnTo>
                        <a:lnTo>
                          <a:pt x="152108" y="796471"/>
                        </a:lnTo>
                        <a:lnTo>
                          <a:pt x="156642" y="807804"/>
                        </a:lnTo>
                        <a:lnTo>
                          <a:pt x="161402" y="819136"/>
                        </a:lnTo>
                        <a:lnTo>
                          <a:pt x="166390" y="830016"/>
                        </a:lnTo>
                        <a:lnTo>
                          <a:pt x="171603" y="841122"/>
                        </a:lnTo>
                        <a:lnTo>
                          <a:pt x="177271" y="852002"/>
                        </a:lnTo>
                        <a:lnTo>
                          <a:pt x="183164" y="862881"/>
                        </a:lnTo>
                        <a:lnTo>
                          <a:pt x="189058" y="873534"/>
                        </a:lnTo>
                        <a:lnTo>
                          <a:pt x="195632" y="884187"/>
                        </a:lnTo>
                        <a:lnTo>
                          <a:pt x="202433" y="894613"/>
                        </a:lnTo>
                        <a:lnTo>
                          <a:pt x="209460" y="904813"/>
                        </a:lnTo>
                        <a:lnTo>
                          <a:pt x="216714" y="915239"/>
                        </a:lnTo>
                        <a:lnTo>
                          <a:pt x="224195" y="925212"/>
                        </a:lnTo>
                        <a:lnTo>
                          <a:pt x="232129" y="934958"/>
                        </a:lnTo>
                        <a:lnTo>
                          <a:pt x="240290" y="944931"/>
                        </a:lnTo>
                        <a:lnTo>
                          <a:pt x="248678" y="954450"/>
                        </a:lnTo>
                        <a:lnTo>
                          <a:pt x="257518" y="963743"/>
                        </a:lnTo>
                        <a:lnTo>
                          <a:pt x="266359" y="973036"/>
                        </a:lnTo>
                        <a:lnTo>
                          <a:pt x="275654" y="982102"/>
                        </a:lnTo>
                        <a:lnTo>
                          <a:pt x="284948" y="990715"/>
                        </a:lnTo>
                        <a:lnTo>
                          <a:pt x="294695" y="999102"/>
                        </a:lnTo>
                        <a:lnTo>
                          <a:pt x="304443" y="1007261"/>
                        </a:lnTo>
                        <a:lnTo>
                          <a:pt x="314191" y="1015194"/>
                        </a:lnTo>
                        <a:lnTo>
                          <a:pt x="324392" y="1022674"/>
                        </a:lnTo>
                        <a:lnTo>
                          <a:pt x="334593" y="1029927"/>
                        </a:lnTo>
                        <a:lnTo>
                          <a:pt x="344794" y="1036953"/>
                        </a:lnTo>
                        <a:lnTo>
                          <a:pt x="355221" y="1043753"/>
                        </a:lnTo>
                        <a:lnTo>
                          <a:pt x="365876" y="1050099"/>
                        </a:lnTo>
                        <a:lnTo>
                          <a:pt x="376530" y="1056446"/>
                        </a:lnTo>
                        <a:lnTo>
                          <a:pt x="387411" y="1062339"/>
                        </a:lnTo>
                        <a:lnTo>
                          <a:pt x="398292" y="1067779"/>
                        </a:lnTo>
                        <a:lnTo>
                          <a:pt x="409400" y="1072992"/>
                        </a:lnTo>
                        <a:lnTo>
                          <a:pt x="420508" y="1078205"/>
                        </a:lnTo>
                        <a:lnTo>
                          <a:pt x="431615" y="1082738"/>
                        </a:lnTo>
                        <a:lnTo>
                          <a:pt x="443176" y="1087271"/>
                        </a:lnTo>
                        <a:lnTo>
                          <a:pt x="454511" y="1091351"/>
                        </a:lnTo>
                        <a:lnTo>
                          <a:pt x="466072" y="1095204"/>
                        </a:lnTo>
                        <a:lnTo>
                          <a:pt x="477406" y="1098830"/>
                        </a:lnTo>
                        <a:lnTo>
                          <a:pt x="489194" y="1102004"/>
                        </a:lnTo>
                        <a:lnTo>
                          <a:pt x="500755" y="1104950"/>
                        </a:lnTo>
                        <a:lnTo>
                          <a:pt x="512543" y="1107897"/>
                        </a:lnTo>
                        <a:lnTo>
                          <a:pt x="524331" y="1110163"/>
                        </a:lnTo>
                        <a:lnTo>
                          <a:pt x="536119" y="1112203"/>
                        </a:lnTo>
                        <a:lnTo>
                          <a:pt x="548133" y="1114243"/>
                        </a:lnTo>
                        <a:lnTo>
                          <a:pt x="559921" y="1115830"/>
                        </a:lnTo>
                        <a:lnTo>
                          <a:pt x="571936" y="1116963"/>
                        </a:lnTo>
                        <a:lnTo>
                          <a:pt x="583950" y="1118096"/>
                        </a:lnTo>
                        <a:lnTo>
                          <a:pt x="595738" y="1118776"/>
                        </a:lnTo>
                        <a:lnTo>
                          <a:pt x="607752" y="1119230"/>
                        </a:lnTo>
                        <a:lnTo>
                          <a:pt x="619540" y="1119230"/>
                        </a:lnTo>
                        <a:lnTo>
                          <a:pt x="631782" y="1119230"/>
                        </a:lnTo>
                        <a:lnTo>
                          <a:pt x="643796" y="1118776"/>
                        </a:lnTo>
                        <a:lnTo>
                          <a:pt x="655584" y="1118096"/>
                        </a:lnTo>
                        <a:lnTo>
                          <a:pt x="667598" y="1116963"/>
                        </a:lnTo>
                        <a:lnTo>
                          <a:pt x="679613" y="1115830"/>
                        </a:lnTo>
                        <a:lnTo>
                          <a:pt x="691401" y="1114243"/>
                        </a:lnTo>
                        <a:lnTo>
                          <a:pt x="703415" y="1112203"/>
                        </a:lnTo>
                        <a:lnTo>
                          <a:pt x="715203" y="1110163"/>
                        </a:lnTo>
                        <a:lnTo>
                          <a:pt x="726991" y="1107897"/>
                        </a:lnTo>
                        <a:lnTo>
                          <a:pt x="738779" y="1104950"/>
                        </a:lnTo>
                        <a:lnTo>
                          <a:pt x="750340" y="1102004"/>
                        </a:lnTo>
                        <a:lnTo>
                          <a:pt x="762128" y="1098830"/>
                        </a:lnTo>
                        <a:lnTo>
                          <a:pt x="773462" y="1095204"/>
                        </a:lnTo>
                        <a:lnTo>
                          <a:pt x="785023" y="1091351"/>
                        </a:lnTo>
                        <a:lnTo>
                          <a:pt x="796358" y="1087271"/>
                        </a:lnTo>
                        <a:lnTo>
                          <a:pt x="807692" y="1082738"/>
                        </a:lnTo>
                        <a:lnTo>
                          <a:pt x="819026" y="1078205"/>
                        </a:lnTo>
                        <a:lnTo>
                          <a:pt x="830134" y="1072992"/>
                        </a:lnTo>
                        <a:lnTo>
                          <a:pt x="841015" y="1067779"/>
                        </a:lnTo>
                        <a:lnTo>
                          <a:pt x="852123" y="1062339"/>
                        </a:lnTo>
                        <a:lnTo>
                          <a:pt x="862777" y="1056446"/>
                        </a:lnTo>
                        <a:lnTo>
                          <a:pt x="873658" y="1050099"/>
                        </a:lnTo>
                        <a:lnTo>
                          <a:pt x="884086" y="1043753"/>
                        </a:lnTo>
                        <a:lnTo>
                          <a:pt x="894740" y="1036953"/>
                        </a:lnTo>
                        <a:lnTo>
                          <a:pt x="904941" y="1029927"/>
                        </a:lnTo>
                        <a:lnTo>
                          <a:pt x="915142" y="1022674"/>
                        </a:lnTo>
                        <a:lnTo>
                          <a:pt x="925343" y="1015194"/>
                        </a:lnTo>
                        <a:lnTo>
                          <a:pt x="935091" y="1007261"/>
                        </a:lnTo>
                        <a:lnTo>
                          <a:pt x="944839" y="999102"/>
                        </a:lnTo>
                        <a:lnTo>
                          <a:pt x="954586" y="990715"/>
                        </a:lnTo>
                        <a:lnTo>
                          <a:pt x="963880" y="982102"/>
                        </a:lnTo>
                        <a:lnTo>
                          <a:pt x="972948" y="973036"/>
                        </a:lnTo>
                        <a:lnTo>
                          <a:pt x="982016" y="963743"/>
                        </a:lnTo>
                        <a:lnTo>
                          <a:pt x="990856" y="954450"/>
                        </a:lnTo>
                        <a:lnTo>
                          <a:pt x="999244" y="944931"/>
                        </a:lnTo>
                        <a:lnTo>
                          <a:pt x="1007405" y="934958"/>
                        </a:lnTo>
                        <a:lnTo>
                          <a:pt x="1015339" y="925212"/>
                        </a:lnTo>
                        <a:lnTo>
                          <a:pt x="1022820" y="915239"/>
                        </a:lnTo>
                        <a:lnTo>
                          <a:pt x="1030074" y="904813"/>
                        </a:lnTo>
                        <a:lnTo>
                          <a:pt x="1037101" y="894613"/>
                        </a:lnTo>
                        <a:lnTo>
                          <a:pt x="1043902" y="884187"/>
                        </a:lnTo>
                        <a:lnTo>
                          <a:pt x="1050249" y="873534"/>
                        </a:lnTo>
                        <a:lnTo>
                          <a:pt x="1056370" y="862881"/>
                        </a:lnTo>
                        <a:lnTo>
                          <a:pt x="1062263" y="852002"/>
                        </a:lnTo>
                        <a:lnTo>
                          <a:pt x="1067931" y="841122"/>
                        </a:lnTo>
                        <a:lnTo>
                          <a:pt x="1073144" y="830016"/>
                        </a:lnTo>
                        <a:lnTo>
                          <a:pt x="1078132" y="819136"/>
                        </a:lnTo>
                        <a:lnTo>
                          <a:pt x="1082892" y="807804"/>
                        </a:lnTo>
                        <a:lnTo>
                          <a:pt x="1087426" y="796471"/>
                        </a:lnTo>
                        <a:lnTo>
                          <a:pt x="1091280" y="784911"/>
                        </a:lnTo>
                        <a:lnTo>
                          <a:pt x="1095360" y="773579"/>
                        </a:lnTo>
                        <a:lnTo>
                          <a:pt x="1098760" y="762019"/>
                        </a:lnTo>
                        <a:lnTo>
                          <a:pt x="1102161" y="750460"/>
                        </a:lnTo>
                        <a:lnTo>
                          <a:pt x="1105108" y="738673"/>
                        </a:lnTo>
                        <a:lnTo>
                          <a:pt x="1107828" y="726887"/>
                        </a:lnTo>
                        <a:lnTo>
                          <a:pt x="1110321" y="715328"/>
                        </a:lnTo>
                        <a:lnTo>
                          <a:pt x="1112362" y="703315"/>
                        </a:lnTo>
                        <a:lnTo>
                          <a:pt x="1114175" y="691529"/>
                        </a:lnTo>
                        <a:lnTo>
                          <a:pt x="1115762" y="679516"/>
                        </a:lnTo>
                        <a:lnTo>
                          <a:pt x="1117122" y="667503"/>
                        </a:lnTo>
                        <a:lnTo>
                          <a:pt x="1118256" y="655717"/>
                        </a:lnTo>
                        <a:lnTo>
                          <a:pt x="1118936" y="643704"/>
                        </a:lnTo>
                        <a:lnTo>
                          <a:pt x="1119389" y="631918"/>
                        </a:lnTo>
                        <a:lnTo>
                          <a:pt x="1119389" y="619905"/>
                        </a:lnTo>
                        <a:lnTo>
                          <a:pt x="1119389" y="607666"/>
                        </a:lnTo>
                        <a:lnTo>
                          <a:pt x="1118936" y="595880"/>
                        </a:lnTo>
                        <a:lnTo>
                          <a:pt x="1118256" y="583867"/>
                        </a:lnTo>
                        <a:lnTo>
                          <a:pt x="1117122" y="571854"/>
                        </a:lnTo>
                        <a:lnTo>
                          <a:pt x="1115762" y="560068"/>
                        </a:lnTo>
                        <a:lnTo>
                          <a:pt x="1114175" y="548055"/>
                        </a:lnTo>
                        <a:lnTo>
                          <a:pt x="1112362" y="536269"/>
                        </a:lnTo>
                        <a:lnTo>
                          <a:pt x="1110321" y="524256"/>
                        </a:lnTo>
                        <a:lnTo>
                          <a:pt x="1107828" y="512470"/>
                        </a:lnTo>
                        <a:lnTo>
                          <a:pt x="1105108" y="500911"/>
                        </a:lnTo>
                        <a:lnTo>
                          <a:pt x="1102161" y="489125"/>
                        </a:lnTo>
                        <a:lnTo>
                          <a:pt x="1098760" y="477565"/>
                        </a:lnTo>
                        <a:lnTo>
                          <a:pt x="1095360" y="466006"/>
                        </a:lnTo>
                        <a:lnTo>
                          <a:pt x="1091280" y="454673"/>
                        </a:lnTo>
                        <a:lnTo>
                          <a:pt x="1087426" y="443114"/>
                        </a:lnTo>
                        <a:lnTo>
                          <a:pt x="1082892" y="431554"/>
                        </a:lnTo>
                        <a:lnTo>
                          <a:pt x="1078132" y="420448"/>
                        </a:lnTo>
                        <a:lnTo>
                          <a:pt x="1073144" y="409342"/>
                        </a:lnTo>
                        <a:lnTo>
                          <a:pt x="1067931" y="398462"/>
                        </a:lnTo>
                        <a:lnTo>
                          <a:pt x="1062263" y="387583"/>
                        </a:lnTo>
                        <a:lnTo>
                          <a:pt x="1056370" y="376703"/>
                        </a:lnTo>
                        <a:lnTo>
                          <a:pt x="1050249" y="366050"/>
                        </a:lnTo>
                        <a:lnTo>
                          <a:pt x="1043902" y="355397"/>
                        </a:lnTo>
                        <a:lnTo>
                          <a:pt x="1037101" y="344971"/>
                        </a:lnTo>
                        <a:lnTo>
                          <a:pt x="1030074" y="334545"/>
                        </a:lnTo>
                        <a:lnTo>
                          <a:pt x="1022820" y="324346"/>
                        </a:lnTo>
                        <a:lnTo>
                          <a:pt x="1015339" y="314373"/>
                        </a:lnTo>
                        <a:lnTo>
                          <a:pt x="1007405" y="304400"/>
                        </a:lnTo>
                        <a:lnTo>
                          <a:pt x="999244" y="294654"/>
                        </a:lnTo>
                        <a:lnTo>
                          <a:pt x="990856" y="285134"/>
                        </a:lnTo>
                        <a:lnTo>
                          <a:pt x="982016" y="275614"/>
                        </a:lnTo>
                        <a:lnTo>
                          <a:pt x="972948" y="266548"/>
                        </a:lnTo>
                        <a:lnTo>
                          <a:pt x="963880" y="257482"/>
                        </a:lnTo>
                        <a:lnTo>
                          <a:pt x="954586" y="248869"/>
                        </a:lnTo>
                        <a:lnTo>
                          <a:pt x="944839" y="240483"/>
                        </a:lnTo>
                        <a:lnTo>
                          <a:pt x="935091" y="232323"/>
                        </a:lnTo>
                        <a:lnTo>
                          <a:pt x="925343" y="224163"/>
                        </a:lnTo>
                        <a:lnTo>
                          <a:pt x="915142" y="216684"/>
                        </a:lnTo>
                        <a:lnTo>
                          <a:pt x="904941" y="209431"/>
                        </a:lnTo>
                        <a:lnTo>
                          <a:pt x="894740" y="202631"/>
                        </a:lnTo>
                        <a:lnTo>
                          <a:pt x="884086" y="195831"/>
                        </a:lnTo>
                        <a:lnTo>
                          <a:pt x="873658" y="189485"/>
                        </a:lnTo>
                        <a:lnTo>
                          <a:pt x="862777" y="183139"/>
                        </a:lnTo>
                        <a:lnTo>
                          <a:pt x="852123" y="177246"/>
                        </a:lnTo>
                        <a:lnTo>
                          <a:pt x="841015" y="171579"/>
                        </a:lnTo>
                        <a:lnTo>
                          <a:pt x="830134" y="166593"/>
                        </a:lnTo>
                        <a:lnTo>
                          <a:pt x="819026" y="161380"/>
                        </a:lnTo>
                        <a:lnTo>
                          <a:pt x="807692" y="156620"/>
                        </a:lnTo>
                        <a:lnTo>
                          <a:pt x="796358" y="152313"/>
                        </a:lnTo>
                        <a:lnTo>
                          <a:pt x="785023" y="148234"/>
                        </a:lnTo>
                        <a:lnTo>
                          <a:pt x="773462" y="144380"/>
                        </a:lnTo>
                        <a:lnTo>
                          <a:pt x="762128" y="140754"/>
                        </a:lnTo>
                        <a:lnTo>
                          <a:pt x="750340" y="137581"/>
                        </a:lnTo>
                        <a:lnTo>
                          <a:pt x="738779" y="134407"/>
                        </a:lnTo>
                        <a:lnTo>
                          <a:pt x="726991" y="131688"/>
                        </a:lnTo>
                        <a:lnTo>
                          <a:pt x="715203" y="129421"/>
                        </a:lnTo>
                        <a:lnTo>
                          <a:pt x="703415" y="127154"/>
                        </a:lnTo>
                        <a:lnTo>
                          <a:pt x="691401" y="125341"/>
                        </a:lnTo>
                        <a:lnTo>
                          <a:pt x="679613" y="123755"/>
                        </a:lnTo>
                        <a:lnTo>
                          <a:pt x="667598" y="122621"/>
                        </a:lnTo>
                        <a:lnTo>
                          <a:pt x="655584" y="121488"/>
                        </a:lnTo>
                        <a:lnTo>
                          <a:pt x="643796" y="120581"/>
                        </a:lnTo>
                        <a:lnTo>
                          <a:pt x="631782" y="120128"/>
                        </a:lnTo>
                        <a:lnTo>
                          <a:pt x="619540" y="120128"/>
                        </a:lnTo>
                        <a:lnTo>
                          <a:pt x="607752" y="120128"/>
                        </a:lnTo>
                        <a:close/>
                        <a:moveTo>
                          <a:pt x="619540" y="0"/>
                        </a:moveTo>
                        <a:lnTo>
                          <a:pt x="634502" y="227"/>
                        </a:lnTo>
                        <a:lnTo>
                          <a:pt x="649690" y="907"/>
                        </a:lnTo>
                        <a:lnTo>
                          <a:pt x="664198" y="1587"/>
                        </a:lnTo>
                        <a:lnTo>
                          <a:pt x="678933" y="3173"/>
                        </a:lnTo>
                        <a:lnTo>
                          <a:pt x="694121" y="4533"/>
                        </a:lnTo>
                        <a:lnTo>
                          <a:pt x="708629" y="6573"/>
                        </a:lnTo>
                        <a:lnTo>
                          <a:pt x="723364" y="8840"/>
                        </a:lnTo>
                        <a:lnTo>
                          <a:pt x="738098" y="11560"/>
                        </a:lnTo>
                        <a:lnTo>
                          <a:pt x="752607" y="14506"/>
                        </a:lnTo>
                        <a:lnTo>
                          <a:pt x="767115" y="17906"/>
                        </a:lnTo>
                        <a:lnTo>
                          <a:pt x="781623" y="21533"/>
                        </a:lnTo>
                        <a:lnTo>
                          <a:pt x="796131" y="25839"/>
                        </a:lnTo>
                        <a:lnTo>
                          <a:pt x="810412" y="30146"/>
                        </a:lnTo>
                        <a:lnTo>
                          <a:pt x="824694" y="34905"/>
                        </a:lnTo>
                        <a:lnTo>
                          <a:pt x="838975" y="40118"/>
                        </a:lnTo>
                        <a:lnTo>
                          <a:pt x="853030" y="45558"/>
                        </a:lnTo>
                        <a:lnTo>
                          <a:pt x="866858" y="51451"/>
                        </a:lnTo>
                        <a:lnTo>
                          <a:pt x="880686" y="57571"/>
                        </a:lnTo>
                        <a:lnTo>
                          <a:pt x="894514" y="64144"/>
                        </a:lnTo>
                        <a:lnTo>
                          <a:pt x="907888" y="71170"/>
                        </a:lnTo>
                        <a:lnTo>
                          <a:pt x="921263" y="78423"/>
                        </a:lnTo>
                        <a:lnTo>
                          <a:pt x="934638" y="85903"/>
                        </a:lnTo>
                        <a:lnTo>
                          <a:pt x="947786" y="93836"/>
                        </a:lnTo>
                        <a:lnTo>
                          <a:pt x="960934" y="102222"/>
                        </a:lnTo>
                        <a:lnTo>
                          <a:pt x="973401" y="110835"/>
                        </a:lnTo>
                        <a:lnTo>
                          <a:pt x="986096" y="119901"/>
                        </a:lnTo>
                        <a:lnTo>
                          <a:pt x="998791" y="129421"/>
                        </a:lnTo>
                        <a:lnTo>
                          <a:pt x="1010805" y="139167"/>
                        </a:lnTo>
                        <a:lnTo>
                          <a:pt x="1023046" y="149140"/>
                        </a:lnTo>
                        <a:lnTo>
                          <a:pt x="1034607" y="159793"/>
                        </a:lnTo>
                        <a:lnTo>
                          <a:pt x="1046395" y="170446"/>
                        </a:lnTo>
                        <a:lnTo>
                          <a:pt x="1057956" y="181779"/>
                        </a:lnTo>
                        <a:lnTo>
                          <a:pt x="1067251" y="191072"/>
                        </a:lnTo>
                        <a:lnTo>
                          <a:pt x="1076318" y="200591"/>
                        </a:lnTo>
                        <a:lnTo>
                          <a:pt x="1084932" y="210564"/>
                        </a:lnTo>
                        <a:lnTo>
                          <a:pt x="1093546" y="220310"/>
                        </a:lnTo>
                        <a:lnTo>
                          <a:pt x="1101934" y="230283"/>
                        </a:lnTo>
                        <a:lnTo>
                          <a:pt x="1110095" y="240709"/>
                        </a:lnTo>
                        <a:lnTo>
                          <a:pt x="1117802" y="250909"/>
                        </a:lnTo>
                        <a:lnTo>
                          <a:pt x="1125510" y="261108"/>
                        </a:lnTo>
                        <a:lnTo>
                          <a:pt x="1132764" y="271988"/>
                        </a:lnTo>
                        <a:lnTo>
                          <a:pt x="1139791" y="282414"/>
                        </a:lnTo>
                        <a:lnTo>
                          <a:pt x="1146592" y="293294"/>
                        </a:lnTo>
                        <a:lnTo>
                          <a:pt x="1153166" y="304173"/>
                        </a:lnTo>
                        <a:lnTo>
                          <a:pt x="1159513" y="315279"/>
                        </a:lnTo>
                        <a:lnTo>
                          <a:pt x="1165634" y="326159"/>
                        </a:lnTo>
                        <a:lnTo>
                          <a:pt x="1171527" y="337492"/>
                        </a:lnTo>
                        <a:lnTo>
                          <a:pt x="1177195" y="348598"/>
                        </a:lnTo>
                        <a:lnTo>
                          <a:pt x="1182408" y="360157"/>
                        </a:lnTo>
                        <a:lnTo>
                          <a:pt x="1187622" y="371490"/>
                        </a:lnTo>
                        <a:lnTo>
                          <a:pt x="1192610" y="383050"/>
                        </a:lnTo>
                        <a:lnTo>
                          <a:pt x="1197143" y="394609"/>
                        </a:lnTo>
                        <a:lnTo>
                          <a:pt x="1201677" y="406395"/>
                        </a:lnTo>
                        <a:lnTo>
                          <a:pt x="1205984" y="418181"/>
                        </a:lnTo>
                        <a:lnTo>
                          <a:pt x="1209611" y="429741"/>
                        </a:lnTo>
                        <a:lnTo>
                          <a:pt x="1213465" y="441754"/>
                        </a:lnTo>
                        <a:lnTo>
                          <a:pt x="1216865" y="453540"/>
                        </a:lnTo>
                        <a:lnTo>
                          <a:pt x="1219812" y="465552"/>
                        </a:lnTo>
                        <a:lnTo>
                          <a:pt x="1222986" y="477792"/>
                        </a:lnTo>
                        <a:lnTo>
                          <a:pt x="1225706" y="489578"/>
                        </a:lnTo>
                        <a:lnTo>
                          <a:pt x="1228200" y="501818"/>
                        </a:lnTo>
                        <a:lnTo>
                          <a:pt x="1230240" y="514057"/>
                        </a:lnTo>
                        <a:lnTo>
                          <a:pt x="1232280" y="526070"/>
                        </a:lnTo>
                        <a:lnTo>
                          <a:pt x="1233867" y="538536"/>
                        </a:lnTo>
                        <a:lnTo>
                          <a:pt x="1235680" y="550775"/>
                        </a:lnTo>
                        <a:lnTo>
                          <a:pt x="1236814" y="563015"/>
                        </a:lnTo>
                        <a:lnTo>
                          <a:pt x="1237720" y="575254"/>
                        </a:lnTo>
                        <a:lnTo>
                          <a:pt x="1238401" y="587720"/>
                        </a:lnTo>
                        <a:lnTo>
                          <a:pt x="1239081" y="599733"/>
                        </a:lnTo>
                        <a:lnTo>
                          <a:pt x="1239307" y="612199"/>
                        </a:lnTo>
                        <a:lnTo>
                          <a:pt x="1239307" y="624665"/>
                        </a:lnTo>
                        <a:lnTo>
                          <a:pt x="1239081" y="636678"/>
                        </a:lnTo>
                        <a:lnTo>
                          <a:pt x="1238627" y="649144"/>
                        </a:lnTo>
                        <a:lnTo>
                          <a:pt x="1237947" y="661610"/>
                        </a:lnTo>
                        <a:lnTo>
                          <a:pt x="1237040" y="673623"/>
                        </a:lnTo>
                        <a:lnTo>
                          <a:pt x="1235907" y="686089"/>
                        </a:lnTo>
                        <a:lnTo>
                          <a:pt x="1234320" y="698102"/>
                        </a:lnTo>
                        <a:lnTo>
                          <a:pt x="1232507" y="710341"/>
                        </a:lnTo>
                        <a:lnTo>
                          <a:pt x="1230693" y="722807"/>
                        </a:lnTo>
                        <a:lnTo>
                          <a:pt x="1228653" y="734820"/>
                        </a:lnTo>
                        <a:lnTo>
                          <a:pt x="1226159" y="746833"/>
                        </a:lnTo>
                        <a:lnTo>
                          <a:pt x="1223439" y="759073"/>
                        </a:lnTo>
                        <a:lnTo>
                          <a:pt x="1220719" y="771085"/>
                        </a:lnTo>
                        <a:lnTo>
                          <a:pt x="1217545" y="783098"/>
                        </a:lnTo>
                        <a:lnTo>
                          <a:pt x="1214145" y="795111"/>
                        </a:lnTo>
                        <a:lnTo>
                          <a:pt x="1210518" y="806897"/>
                        </a:lnTo>
                        <a:lnTo>
                          <a:pt x="1206664" y="818683"/>
                        </a:lnTo>
                        <a:lnTo>
                          <a:pt x="1202357" y="830469"/>
                        </a:lnTo>
                        <a:lnTo>
                          <a:pt x="1198277" y="842255"/>
                        </a:lnTo>
                        <a:lnTo>
                          <a:pt x="1193516" y="853588"/>
                        </a:lnTo>
                        <a:lnTo>
                          <a:pt x="1188529" y="865374"/>
                        </a:lnTo>
                        <a:lnTo>
                          <a:pt x="1183769" y="876934"/>
                        </a:lnTo>
                        <a:lnTo>
                          <a:pt x="1178328" y="888267"/>
                        </a:lnTo>
                        <a:lnTo>
                          <a:pt x="1172661" y="899599"/>
                        </a:lnTo>
                        <a:lnTo>
                          <a:pt x="1166767" y="910706"/>
                        </a:lnTo>
                        <a:lnTo>
                          <a:pt x="1160646" y="921812"/>
                        </a:lnTo>
                        <a:lnTo>
                          <a:pt x="1534229" y="1295115"/>
                        </a:lnTo>
                        <a:lnTo>
                          <a:pt x="1540350" y="1301461"/>
                        </a:lnTo>
                        <a:lnTo>
                          <a:pt x="1545790" y="1308034"/>
                        </a:lnTo>
                        <a:lnTo>
                          <a:pt x="1551231" y="1314607"/>
                        </a:lnTo>
                        <a:lnTo>
                          <a:pt x="1556445" y="1321407"/>
                        </a:lnTo>
                        <a:lnTo>
                          <a:pt x="1560752" y="1328433"/>
                        </a:lnTo>
                        <a:lnTo>
                          <a:pt x="1565286" y="1335460"/>
                        </a:lnTo>
                        <a:lnTo>
                          <a:pt x="1569366" y="1342713"/>
                        </a:lnTo>
                        <a:lnTo>
                          <a:pt x="1572766" y="1349966"/>
                        </a:lnTo>
                        <a:lnTo>
                          <a:pt x="1576167" y="1357219"/>
                        </a:lnTo>
                        <a:lnTo>
                          <a:pt x="1578887" y="1364698"/>
                        </a:lnTo>
                        <a:lnTo>
                          <a:pt x="1581381" y="1372178"/>
                        </a:lnTo>
                        <a:lnTo>
                          <a:pt x="1583648" y="1379658"/>
                        </a:lnTo>
                        <a:lnTo>
                          <a:pt x="1585461" y="1387137"/>
                        </a:lnTo>
                        <a:lnTo>
                          <a:pt x="1586821" y="1394617"/>
                        </a:lnTo>
                        <a:lnTo>
                          <a:pt x="1587955" y="1402323"/>
                        </a:lnTo>
                        <a:lnTo>
                          <a:pt x="1588635" y="1409803"/>
                        </a:lnTo>
                        <a:lnTo>
                          <a:pt x="1589088" y="1417283"/>
                        </a:lnTo>
                        <a:lnTo>
                          <a:pt x="1589088" y="1424762"/>
                        </a:lnTo>
                        <a:lnTo>
                          <a:pt x="1588861" y="1432242"/>
                        </a:lnTo>
                        <a:lnTo>
                          <a:pt x="1588181" y="1439495"/>
                        </a:lnTo>
                        <a:lnTo>
                          <a:pt x="1587274" y="1446748"/>
                        </a:lnTo>
                        <a:lnTo>
                          <a:pt x="1585914" y="1454001"/>
                        </a:lnTo>
                        <a:lnTo>
                          <a:pt x="1584101" y="1461027"/>
                        </a:lnTo>
                        <a:lnTo>
                          <a:pt x="1581834" y="1467827"/>
                        </a:lnTo>
                        <a:lnTo>
                          <a:pt x="1579340" y="1474627"/>
                        </a:lnTo>
                        <a:lnTo>
                          <a:pt x="1576620" y="1481200"/>
                        </a:lnTo>
                        <a:lnTo>
                          <a:pt x="1573220" y="1487773"/>
                        </a:lnTo>
                        <a:lnTo>
                          <a:pt x="1569593" y="1494119"/>
                        </a:lnTo>
                        <a:lnTo>
                          <a:pt x="1565512" y="1500239"/>
                        </a:lnTo>
                        <a:lnTo>
                          <a:pt x="1561432" y="1506132"/>
                        </a:lnTo>
                        <a:lnTo>
                          <a:pt x="1556445" y="1511572"/>
                        </a:lnTo>
                        <a:lnTo>
                          <a:pt x="1551231" y="1517011"/>
                        </a:lnTo>
                        <a:lnTo>
                          <a:pt x="1517228" y="1551237"/>
                        </a:lnTo>
                        <a:lnTo>
                          <a:pt x="1511787" y="1556223"/>
                        </a:lnTo>
                        <a:lnTo>
                          <a:pt x="1506120" y="1561209"/>
                        </a:lnTo>
                        <a:lnTo>
                          <a:pt x="1500226" y="1565516"/>
                        </a:lnTo>
                        <a:lnTo>
                          <a:pt x="1494106" y="1569369"/>
                        </a:lnTo>
                        <a:lnTo>
                          <a:pt x="1487985" y="1573222"/>
                        </a:lnTo>
                        <a:lnTo>
                          <a:pt x="1481411" y="1576395"/>
                        </a:lnTo>
                        <a:lnTo>
                          <a:pt x="1474837" y="1579342"/>
                        </a:lnTo>
                        <a:lnTo>
                          <a:pt x="1468036" y="1581835"/>
                        </a:lnTo>
                        <a:lnTo>
                          <a:pt x="1461009" y="1583875"/>
                        </a:lnTo>
                        <a:lnTo>
                          <a:pt x="1453982" y="1585688"/>
                        </a:lnTo>
                        <a:lnTo>
                          <a:pt x="1446728" y="1587275"/>
                        </a:lnTo>
                        <a:lnTo>
                          <a:pt x="1439474" y="1588182"/>
                        </a:lnTo>
                        <a:lnTo>
                          <a:pt x="1432219" y="1588862"/>
                        </a:lnTo>
                        <a:lnTo>
                          <a:pt x="1424739" y="1589088"/>
                        </a:lnTo>
                        <a:lnTo>
                          <a:pt x="1417258" y="1589088"/>
                        </a:lnTo>
                        <a:lnTo>
                          <a:pt x="1409777" y="1588862"/>
                        </a:lnTo>
                        <a:lnTo>
                          <a:pt x="1402296" y="1587955"/>
                        </a:lnTo>
                        <a:lnTo>
                          <a:pt x="1394589" y="1587048"/>
                        </a:lnTo>
                        <a:lnTo>
                          <a:pt x="1387108" y="1585235"/>
                        </a:lnTo>
                        <a:lnTo>
                          <a:pt x="1379628" y="1583422"/>
                        </a:lnTo>
                        <a:lnTo>
                          <a:pt x="1372147" y="1581382"/>
                        </a:lnTo>
                        <a:lnTo>
                          <a:pt x="1364666" y="1578662"/>
                        </a:lnTo>
                        <a:lnTo>
                          <a:pt x="1357186" y="1575942"/>
                        </a:lnTo>
                        <a:lnTo>
                          <a:pt x="1349931" y="1572769"/>
                        </a:lnTo>
                        <a:lnTo>
                          <a:pt x="1342677" y="1569142"/>
                        </a:lnTo>
                        <a:lnTo>
                          <a:pt x="1335423" y="1565289"/>
                        </a:lnTo>
                        <a:lnTo>
                          <a:pt x="1328396" y="1560756"/>
                        </a:lnTo>
                        <a:lnTo>
                          <a:pt x="1321369" y="1556223"/>
                        </a:lnTo>
                        <a:lnTo>
                          <a:pt x="1314568" y="1551237"/>
                        </a:lnTo>
                        <a:lnTo>
                          <a:pt x="1307994" y="1545797"/>
                        </a:lnTo>
                        <a:lnTo>
                          <a:pt x="1301420" y="1540130"/>
                        </a:lnTo>
                        <a:lnTo>
                          <a:pt x="1295299" y="1534011"/>
                        </a:lnTo>
                        <a:lnTo>
                          <a:pt x="921716" y="1160708"/>
                        </a:lnTo>
                        <a:lnTo>
                          <a:pt x="910835" y="1166827"/>
                        </a:lnTo>
                        <a:lnTo>
                          <a:pt x="899501" y="1172720"/>
                        </a:lnTo>
                        <a:lnTo>
                          <a:pt x="888166" y="1178160"/>
                        </a:lnTo>
                        <a:lnTo>
                          <a:pt x="876832" y="1183600"/>
                        </a:lnTo>
                        <a:lnTo>
                          <a:pt x="865498" y="1188586"/>
                        </a:lnTo>
                        <a:lnTo>
                          <a:pt x="853710" y="1193346"/>
                        </a:lnTo>
                        <a:lnTo>
                          <a:pt x="842375" y="1198106"/>
                        </a:lnTo>
                        <a:lnTo>
                          <a:pt x="830588" y="1202412"/>
                        </a:lnTo>
                        <a:lnTo>
                          <a:pt x="818573" y="1206492"/>
                        </a:lnTo>
                        <a:lnTo>
                          <a:pt x="807012" y="1210572"/>
                        </a:lnTo>
                        <a:lnTo>
                          <a:pt x="794997" y="1213972"/>
                        </a:lnTo>
                        <a:lnTo>
                          <a:pt x="783210" y="1217598"/>
                        </a:lnTo>
                        <a:lnTo>
                          <a:pt x="771195" y="1220545"/>
                        </a:lnTo>
                        <a:lnTo>
                          <a:pt x="758954" y="1223265"/>
                        </a:lnTo>
                        <a:lnTo>
                          <a:pt x="746939" y="1226211"/>
                        </a:lnTo>
                        <a:lnTo>
                          <a:pt x="734698" y="1228478"/>
                        </a:lnTo>
                        <a:lnTo>
                          <a:pt x="722457" y="1230518"/>
                        </a:lnTo>
                        <a:lnTo>
                          <a:pt x="710442" y="1232784"/>
                        </a:lnTo>
                        <a:lnTo>
                          <a:pt x="698201" y="1234371"/>
                        </a:lnTo>
                        <a:lnTo>
                          <a:pt x="685960" y="1235731"/>
                        </a:lnTo>
                        <a:lnTo>
                          <a:pt x="673719" y="1236864"/>
                        </a:lnTo>
                        <a:lnTo>
                          <a:pt x="661478" y="1237771"/>
                        </a:lnTo>
                        <a:lnTo>
                          <a:pt x="649010" y="1238451"/>
                        </a:lnTo>
                        <a:lnTo>
                          <a:pt x="636769" y="1239131"/>
                        </a:lnTo>
                        <a:lnTo>
                          <a:pt x="624527" y="1239357"/>
                        </a:lnTo>
                        <a:lnTo>
                          <a:pt x="612060" y="1239357"/>
                        </a:lnTo>
                        <a:lnTo>
                          <a:pt x="599818" y="1239131"/>
                        </a:lnTo>
                        <a:lnTo>
                          <a:pt x="587577" y="1238451"/>
                        </a:lnTo>
                        <a:lnTo>
                          <a:pt x="575109" y="1237544"/>
                        </a:lnTo>
                        <a:lnTo>
                          <a:pt x="562868" y="1236638"/>
                        </a:lnTo>
                        <a:lnTo>
                          <a:pt x="550627" y="1235504"/>
                        </a:lnTo>
                        <a:lnTo>
                          <a:pt x="538612" y="1233918"/>
                        </a:lnTo>
                        <a:lnTo>
                          <a:pt x="526145" y="1232331"/>
                        </a:lnTo>
                        <a:lnTo>
                          <a:pt x="513903" y="1230291"/>
                        </a:lnTo>
                        <a:lnTo>
                          <a:pt x="501889" y="1228025"/>
                        </a:lnTo>
                        <a:lnTo>
                          <a:pt x="489648" y="1225758"/>
                        </a:lnTo>
                        <a:lnTo>
                          <a:pt x="477633" y="1222811"/>
                        </a:lnTo>
                        <a:lnTo>
                          <a:pt x="465619" y="1219865"/>
                        </a:lnTo>
                        <a:lnTo>
                          <a:pt x="453604" y="1216918"/>
                        </a:lnTo>
                        <a:lnTo>
                          <a:pt x="441590" y="1213292"/>
                        </a:lnTo>
                        <a:lnTo>
                          <a:pt x="429802" y="1209665"/>
                        </a:lnTo>
                        <a:lnTo>
                          <a:pt x="418014" y="1205812"/>
                        </a:lnTo>
                        <a:lnTo>
                          <a:pt x="406453" y="1201506"/>
                        </a:lnTo>
                        <a:lnTo>
                          <a:pt x="394665" y="1197199"/>
                        </a:lnTo>
                        <a:lnTo>
                          <a:pt x="383104" y="1192440"/>
                        </a:lnTo>
                        <a:lnTo>
                          <a:pt x="371543" y="1187680"/>
                        </a:lnTo>
                        <a:lnTo>
                          <a:pt x="359982" y="1182467"/>
                        </a:lnTo>
                        <a:lnTo>
                          <a:pt x="348647" y="1177027"/>
                        </a:lnTo>
                        <a:lnTo>
                          <a:pt x="337313" y="1171360"/>
                        </a:lnTo>
                        <a:lnTo>
                          <a:pt x="326205" y="1165694"/>
                        </a:lnTo>
                        <a:lnTo>
                          <a:pt x="315097" y="1159574"/>
                        </a:lnTo>
                        <a:lnTo>
                          <a:pt x="304216" y="1153228"/>
                        </a:lnTo>
                        <a:lnTo>
                          <a:pt x="293109" y="1146655"/>
                        </a:lnTo>
                        <a:lnTo>
                          <a:pt x="282454" y="1139629"/>
                        </a:lnTo>
                        <a:lnTo>
                          <a:pt x="272026" y="1132602"/>
                        </a:lnTo>
                        <a:lnTo>
                          <a:pt x="261145" y="1125349"/>
                        </a:lnTo>
                        <a:lnTo>
                          <a:pt x="250944" y="1117643"/>
                        </a:lnTo>
                        <a:lnTo>
                          <a:pt x="240517" y="1109937"/>
                        </a:lnTo>
                        <a:lnTo>
                          <a:pt x="230316" y="1101777"/>
                        </a:lnTo>
                        <a:lnTo>
                          <a:pt x="220341" y="1093617"/>
                        </a:lnTo>
                        <a:lnTo>
                          <a:pt x="210367" y="1085004"/>
                        </a:lnTo>
                        <a:lnTo>
                          <a:pt x="200620" y="1076391"/>
                        </a:lnTo>
                        <a:lnTo>
                          <a:pt x="191099" y="1067099"/>
                        </a:lnTo>
                        <a:lnTo>
                          <a:pt x="181578" y="1057806"/>
                        </a:lnTo>
                        <a:lnTo>
                          <a:pt x="170470" y="1046473"/>
                        </a:lnTo>
                        <a:lnTo>
                          <a:pt x="159589" y="1034913"/>
                        </a:lnTo>
                        <a:lnTo>
                          <a:pt x="149161" y="1022901"/>
                        </a:lnTo>
                        <a:lnTo>
                          <a:pt x="139187" y="1010888"/>
                        </a:lnTo>
                        <a:lnTo>
                          <a:pt x="129213" y="998648"/>
                        </a:lnTo>
                        <a:lnTo>
                          <a:pt x="119918" y="985956"/>
                        </a:lnTo>
                        <a:lnTo>
                          <a:pt x="110851" y="973489"/>
                        </a:lnTo>
                        <a:lnTo>
                          <a:pt x="102237" y="960797"/>
                        </a:lnTo>
                        <a:lnTo>
                          <a:pt x="93849" y="947651"/>
                        </a:lnTo>
                        <a:lnTo>
                          <a:pt x="85688" y="934505"/>
                        </a:lnTo>
                        <a:lnTo>
                          <a:pt x="78208" y="921358"/>
                        </a:lnTo>
                        <a:lnTo>
                          <a:pt x="70954" y="907986"/>
                        </a:lnTo>
                        <a:lnTo>
                          <a:pt x="64153" y="894386"/>
                        </a:lnTo>
                        <a:lnTo>
                          <a:pt x="57579" y="880560"/>
                        </a:lnTo>
                        <a:lnTo>
                          <a:pt x="51232" y="866734"/>
                        </a:lnTo>
                        <a:lnTo>
                          <a:pt x="45338" y="852908"/>
                        </a:lnTo>
                        <a:lnTo>
                          <a:pt x="39897" y="838856"/>
                        </a:lnTo>
                        <a:lnTo>
                          <a:pt x="34910" y="824803"/>
                        </a:lnTo>
                        <a:lnTo>
                          <a:pt x="30150" y="810524"/>
                        </a:lnTo>
                        <a:lnTo>
                          <a:pt x="25616" y="796244"/>
                        </a:lnTo>
                        <a:lnTo>
                          <a:pt x="21535" y="781738"/>
                        </a:lnTo>
                        <a:lnTo>
                          <a:pt x="17682" y="767232"/>
                        </a:lnTo>
                        <a:lnTo>
                          <a:pt x="14508" y="752726"/>
                        </a:lnTo>
                        <a:lnTo>
                          <a:pt x="11334" y="738220"/>
                        </a:lnTo>
                        <a:lnTo>
                          <a:pt x="8841" y="723487"/>
                        </a:lnTo>
                        <a:lnTo>
                          <a:pt x="6574" y="708755"/>
                        </a:lnTo>
                        <a:lnTo>
                          <a:pt x="4307" y="694022"/>
                        </a:lnTo>
                        <a:lnTo>
                          <a:pt x="2947" y="679289"/>
                        </a:lnTo>
                        <a:lnTo>
                          <a:pt x="1587" y="664330"/>
                        </a:lnTo>
                        <a:lnTo>
                          <a:pt x="680" y="649597"/>
                        </a:lnTo>
                        <a:lnTo>
                          <a:pt x="227" y="634638"/>
                        </a:lnTo>
                        <a:lnTo>
                          <a:pt x="0" y="619905"/>
                        </a:lnTo>
                        <a:lnTo>
                          <a:pt x="227" y="604946"/>
                        </a:lnTo>
                        <a:lnTo>
                          <a:pt x="680" y="589987"/>
                        </a:lnTo>
                        <a:lnTo>
                          <a:pt x="1587" y="575254"/>
                        </a:lnTo>
                        <a:lnTo>
                          <a:pt x="2947" y="560295"/>
                        </a:lnTo>
                        <a:lnTo>
                          <a:pt x="4307" y="545562"/>
                        </a:lnTo>
                        <a:lnTo>
                          <a:pt x="6574" y="530830"/>
                        </a:lnTo>
                        <a:lnTo>
                          <a:pt x="8841" y="516097"/>
                        </a:lnTo>
                        <a:lnTo>
                          <a:pt x="11334" y="501364"/>
                        </a:lnTo>
                        <a:lnTo>
                          <a:pt x="14508" y="486858"/>
                        </a:lnTo>
                        <a:lnTo>
                          <a:pt x="17682" y="472352"/>
                        </a:lnTo>
                        <a:lnTo>
                          <a:pt x="21535" y="457846"/>
                        </a:lnTo>
                        <a:lnTo>
                          <a:pt x="25616" y="443340"/>
                        </a:lnTo>
                        <a:lnTo>
                          <a:pt x="30150" y="429061"/>
                        </a:lnTo>
                        <a:lnTo>
                          <a:pt x="34910" y="414781"/>
                        </a:lnTo>
                        <a:lnTo>
                          <a:pt x="39897" y="400502"/>
                        </a:lnTo>
                        <a:lnTo>
                          <a:pt x="45338" y="386449"/>
                        </a:lnTo>
                        <a:lnTo>
                          <a:pt x="51232" y="372850"/>
                        </a:lnTo>
                        <a:lnTo>
                          <a:pt x="57579" y="359024"/>
                        </a:lnTo>
                        <a:lnTo>
                          <a:pt x="64153" y="345198"/>
                        </a:lnTo>
                        <a:lnTo>
                          <a:pt x="70954" y="331599"/>
                        </a:lnTo>
                        <a:lnTo>
                          <a:pt x="78208" y="318226"/>
                        </a:lnTo>
                        <a:lnTo>
                          <a:pt x="85688" y="304853"/>
                        </a:lnTo>
                        <a:lnTo>
                          <a:pt x="93849" y="291934"/>
                        </a:lnTo>
                        <a:lnTo>
                          <a:pt x="102237" y="278788"/>
                        </a:lnTo>
                        <a:lnTo>
                          <a:pt x="110851" y="266095"/>
                        </a:lnTo>
                        <a:lnTo>
                          <a:pt x="119918" y="253402"/>
                        </a:lnTo>
                        <a:lnTo>
                          <a:pt x="129213" y="240936"/>
                        </a:lnTo>
                        <a:lnTo>
                          <a:pt x="139187" y="228697"/>
                        </a:lnTo>
                        <a:lnTo>
                          <a:pt x="149161" y="216457"/>
                        </a:lnTo>
                        <a:lnTo>
                          <a:pt x="159589" y="204671"/>
                        </a:lnTo>
                        <a:lnTo>
                          <a:pt x="170470" y="193111"/>
                        </a:lnTo>
                        <a:lnTo>
                          <a:pt x="181578" y="181779"/>
                        </a:lnTo>
                        <a:lnTo>
                          <a:pt x="193139" y="170446"/>
                        </a:lnTo>
                        <a:lnTo>
                          <a:pt x="204473" y="159793"/>
                        </a:lnTo>
                        <a:lnTo>
                          <a:pt x="216488" y="149140"/>
                        </a:lnTo>
                        <a:lnTo>
                          <a:pt x="228729" y="139167"/>
                        </a:lnTo>
                        <a:lnTo>
                          <a:pt x="240743" y="129421"/>
                        </a:lnTo>
                        <a:lnTo>
                          <a:pt x="253438" y="119901"/>
                        </a:lnTo>
                        <a:lnTo>
                          <a:pt x="266133" y="110835"/>
                        </a:lnTo>
                        <a:lnTo>
                          <a:pt x="278600" y="102222"/>
                        </a:lnTo>
                        <a:lnTo>
                          <a:pt x="291748" y="93836"/>
                        </a:lnTo>
                        <a:lnTo>
                          <a:pt x="304896" y="85903"/>
                        </a:lnTo>
                        <a:lnTo>
                          <a:pt x="318271" y="78423"/>
                        </a:lnTo>
                        <a:lnTo>
                          <a:pt x="331646" y="71170"/>
                        </a:lnTo>
                        <a:lnTo>
                          <a:pt x="345020" y="64144"/>
                        </a:lnTo>
                        <a:lnTo>
                          <a:pt x="358848" y="57571"/>
                        </a:lnTo>
                        <a:lnTo>
                          <a:pt x="372676" y="51451"/>
                        </a:lnTo>
                        <a:lnTo>
                          <a:pt x="386504" y="45558"/>
                        </a:lnTo>
                        <a:lnTo>
                          <a:pt x="400559" y="40118"/>
                        </a:lnTo>
                        <a:lnTo>
                          <a:pt x="414840" y="34905"/>
                        </a:lnTo>
                        <a:lnTo>
                          <a:pt x="429122" y="30146"/>
                        </a:lnTo>
                        <a:lnTo>
                          <a:pt x="443403" y="25839"/>
                        </a:lnTo>
                        <a:lnTo>
                          <a:pt x="457911" y="21533"/>
                        </a:lnTo>
                        <a:lnTo>
                          <a:pt x="472419" y="17906"/>
                        </a:lnTo>
                        <a:lnTo>
                          <a:pt x="486927" y="14506"/>
                        </a:lnTo>
                        <a:lnTo>
                          <a:pt x="501435" y="11560"/>
                        </a:lnTo>
                        <a:lnTo>
                          <a:pt x="515944" y="8840"/>
                        </a:lnTo>
                        <a:lnTo>
                          <a:pt x="530678" y="6573"/>
                        </a:lnTo>
                        <a:lnTo>
                          <a:pt x="545413" y="4533"/>
                        </a:lnTo>
                        <a:lnTo>
                          <a:pt x="560148" y="3173"/>
                        </a:lnTo>
                        <a:lnTo>
                          <a:pt x="575109" y="1587"/>
                        </a:lnTo>
                        <a:lnTo>
                          <a:pt x="589844" y="907"/>
                        </a:lnTo>
                        <a:lnTo>
                          <a:pt x="604806" y="227"/>
                        </a:lnTo>
                        <a:lnTo>
                          <a:pt x="61954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/>
                  <a:p>
                    <a:pPr algn="ctr">
                      <a:defRPr/>
                    </a:pPr>
                    <a:endParaRPr lang="zh-CN" altLang="en-US" sz="160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1081830" y="3709207"/>
                  <a:ext cx="974725" cy="1009650"/>
                  <a:chOff x="1138982" y="3709207"/>
                  <a:chExt cx="974725" cy="1009650"/>
                </a:xfrm>
              </p:grpSpPr>
              <p:sp>
                <p:nvSpPr>
                  <p:cNvPr id="9" name="MH_Other_3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1273919" y="3848907"/>
                    <a:ext cx="704850" cy="730250"/>
                  </a:xfrm>
                  <a:prstGeom prst="rect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60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  <p:sp>
                <p:nvSpPr>
                  <p:cNvPr id="10" name="MH_Other_4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138982" y="3709207"/>
                    <a:ext cx="974725" cy="1009650"/>
                  </a:xfrm>
                  <a:custGeom>
                    <a:avLst/>
                    <a:gdLst>
                      <a:gd name="connsiteX0" fmla="*/ 743029 w 757237"/>
                      <a:gd name="connsiteY0" fmla="*/ 463225 h 783577"/>
                      <a:gd name="connsiteX1" fmla="*/ 757237 w 757237"/>
                      <a:gd name="connsiteY1" fmla="*/ 463225 h 783577"/>
                      <a:gd name="connsiteX2" fmla="*/ 757237 w 757237"/>
                      <a:gd name="connsiteY2" fmla="*/ 783577 h 783577"/>
                      <a:gd name="connsiteX3" fmla="*/ 450056 w 757237"/>
                      <a:gd name="connsiteY3" fmla="*/ 783577 h 783577"/>
                      <a:gd name="connsiteX4" fmla="*/ 450056 w 757237"/>
                      <a:gd name="connsiteY4" fmla="*/ 768874 h 783577"/>
                      <a:gd name="connsiteX5" fmla="*/ 743029 w 757237"/>
                      <a:gd name="connsiteY5" fmla="*/ 768874 h 783577"/>
                      <a:gd name="connsiteX6" fmla="*/ 0 w 757237"/>
                      <a:gd name="connsiteY6" fmla="*/ 463225 h 783577"/>
                      <a:gd name="connsiteX7" fmla="*/ 14207 w 757237"/>
                      <a:gd name="connsiteY7" fmla="*/ 463225 h 783577"/>
                      <a:gd name="connsiteX8" fmla="*/ 14207 w 757237"/>
                      <a:gd name="connsiteY8" fmla="*/ 768874 h 783577"/>
                      <a:gd name="connsiteX9" fmla="*/ 307181 w 757237"/>
                      <a:gd name="connsiteY9" fmla="*/ 768874 h 783577"/>
                      <a:gd name="connsiteX10" fmla="*/ 307181 w 757237"/>
                      <a:gd name="connsiteY10" fmla="*/ 783577 h 783577"/>
                      <a:gd name="connsiteX11" fmla="*/ 0 w 757237"/>
                      <a:gd name="connsiteY11" fmla="*/ 783577 h 783577"/>
                      <a:gd name="connsiteX12" fmla="*/ 450056 w 757237"/>
                      <a:gd name="connsiteY12" fmla="*/ 0 h 783577"/>
                      <a:gd name="connsiteX13" fmla="*/ 757237 w 757237"/>
                      <a:gd name="connsiteY13" fmla="*/ 0 h 783577"/>
                      <a:gd name="connsiteX14" fmla="*/ 757237 w 757237"/>
                      <a:gd name="connsiteY14" fmla="*/ 320350 h 783577"/>
                      <a:gd name="connsiteX15" fmla="*/ 743029 w 757237"/>
                      <a:gd name="connsiteY15" fmla="*/ 320350 h 783577"/>
                      <a:gd name="connsiteX16" fmla="*/ 743029 w 757237"/>
                      <a:gd name="connsiteY16" fmla="*/ 14702 h 783577"/>
                      <a:gd name="connsiteX17" fmla="*/ 450056 w 757237"/>
                      <a:gd name="connsiteY17" fmla="*/ 14702 h 783577"/>
                      <a:gd name="connsiteX18" fmla="*/ 0 w 757237"/>
                      <a:gd name="connsiteY18" fmla="*/ 0 h 783577"/>
                      <a:gd name="connsiteX19" fmla="*/ 307181 w 757237"/>
                      <a:gd name="connsiteY19" fmla="*/ 0 h 783577"/>
                      <a:gd name="connsiteX20" fmla="*/ 307181 w 757237"/>
                      <a:gd name="connsiteY20" fmla="*/ 14702 h 783577"/>
                      <a:gd name="connsiteX21" fmla="*/ 14207 w 757237"/>
                      <a:gd name="connsiteY21" fmla="*/ 14702 h 783577"/>
                      <a:gd name="connsiteX22" fmla="*/ 14207 w 757237"/>
                      <a:gd name="connsiteY22" fmla="*/ 320350 h 783577"/>
                      <a:gd name="connsiteX23" fmla="*/ 0 w 757237"/>
                      <a:gd name="connsiteY23" fmla="*/ 320350 h 783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757237" h="783577">
                        <a:moveTo>
                          <a:pt x="743029" y="463225"/>
                        </a:moveTo>
                        <a:lnTo>
                          <a:pt x="757237" y="463225"/>
                        </a:lnTo>
                        <a:lnTo>
                          <a:pt x="757237" y="783577"/>
                        </a:lnTo>
                        <a:lnTo>
                          <a:pt x="450056" y="783577"/>
                        </a:lnTo>
                        <a:lnTo>
                          <a:pt x="450056" y="768874"/>
                        </a:lnTo>
                        <a:lnTo>
                          <a:pt x="743029" y="768874"/>
                        </a:lnTo>
                        <a:close/>
                        <a:moveTo>
                          <a:pt x="0" y="463225"/>
                        </a:moveTo>
                        <a:lnTo>
                          <a:pt x="14207" y="463225"/>
                        </a:lnTo>
                        <a:lnTo>
                          <a:pt x="14207" y="768874"/>
                        </a:lnTo>
                        <a:lnTo>
                          <a:pt x="307181" y="768874"/>
                        </a:lnTo>
                        <a:lnTo>
                          <a:pt x="307181" y="783577"/>
                        </a:lnTo>
                        <a:lnTo>
                          <a:pt x="0" y="783577"/>
                        </a:lnTo>
                        <a:close/>
                        <a:moveTo>
                          <a:pt x="450056" y="0"/>
                        </a:moveTo>
                        <a:lnTo>
                          <a:pt x="757237" y="0"/>
                        </a:lnTo>
                        <a:lnTo>
                          <a:pt x="757237" y="320350"/>
                        </a:lnTo>
                        <a:lnTo>
                          <a:pt x="743029" y="320350"/>
                        </a:lnTo>
                        <a:lnTo>
                          <a:pt x="743029" y="14702"/>
                        </a:lnTo>
                        <a:lnTo>
                          <a:pt x="450056" y="14702"/>
                        </a:lnTo>
                        <a:close/>
                        <a:moveTo>
                          <a:pt x="0" y="0"/>
                        </a:moveTo>
                        <a:lnTo>
                          <a:pt x="307181" y="0"/>
                        </a:lnTo>
                        <a:lnTo>
                          <a:pt x="307181" y="14702"/>
                        </a:lnTo>
                        <a:lnTo>
                          <a:pt x="14207" y="14702"/>
                        </a:lnTo>
                        <a:lnTo>
                          <a:pt x="14207" y="320350"/>
                        </a:lnTo>
                        <a:lnTo>
                          <a:pt x="0" y="320350"/>
                        </a:lnTo>
                        <a:close/>
                      </a:path>
                    </a:pathLst>
                  </a:custGeom>
                  <a:solidFill>
                    <a:srgbClr val="20517C"/>
                  </a:solidFill>
                  <a:ln>
                    <a:solidFill>
                      <a:schemeClr val="accent2">
                        <a:lumMod val="10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600">
                      <a:cs typeface="+mn-ea"/>
                    </a:endParaRPr>
                  </a:p>
                </p:txBody>
              </p:sp>
              <p:sp>
                <p:nvSpPr>
                  <p:cNvPr id="11" name="MH_Other_6"/>
                  <p:cNvSpPr>
                    <a:spLocks noChangeAspect="1"/>
                  </p:cNvSpPr>
                  <p:nvPr>
                    <p:custDataLst>
                      <p:tags r:id="rId5"/>
                    </p:custDataLst>
                  </p:nvPr>
                </p:nvSpPr>
                <p:spPr bwMode="auto">
                  <a:xfrm>
                    <a:off x="1439020" y="4017182"/>
                    <a:ext cx="396875" cy="393700"/>
                  </a:xfrm>
                  <a:custGeom>
                    <a:avLst/>
                    <a:gdLst>
                      <a:gd name="T0" fmla="*/ 615878 w 2390775"/>
                      <a:gd name="T1" fmla="*/ 1467970 h 2365376"/>
                      <a:gd name="T2" fmla="*/ 587250 w 2390775"/>
                      <a:gd name="T3" fmla="*/ 1401697 h 2365376"/>
                      <a:gd name="T4" fmla="*/ 1282649 w 2390775"/>
                      <a:gd name="T5" fmla="*/ 1393474 h 2365376"/>
                      <a:gd name="T6" fmla="*/ 1180915 w 2390775"/>
                      <a:gd name="T7" fmla="*/ 1446870 h 2365376"/>
                      <a:gd name="T8" fmla="*/ 1210073 w 2390775"/>
                      <a:gd name="T9" fmla="*/ 1382167 h 2365376"/>
                      <a:gd name="T10" fmla="*/ 653657 w 2390775"/>
                      <a:gd name="T11" fmla="*/ 1314699 h 2365376"/>
                      <a:gd name="T12" fmla="*/ 646041 w 2390775"/>
                      <a:gd name="T13" fmla="*/ 1180275 h 2365376"/>
                      <a:gd name="T14" fmla="*/ 589870 w 2390775"/>
                      <a:gd name="T15" fmla="*/ 1105327 h 2365376"/>
                      <a:gd name="T16" fmla="*/ 599516 w 2390775"/>
                      <a:gd name="T17" fmla="*/ 1141280 h 2365376"/>
                      <a:gd name="T18" fmla="*/ 579914 w 2390775"/>
                      <a:gd name="T19" fmla="*/ 1158779 h 2365376"/>
                      <a:gd name="T20" fmla="*/ 541333 w 2390775"/>
                      <a:gd name="T21" fmla="*/ 1105965 h 2365376"/>
                      <a:gd name="T22" fmla="*/ 1137260 w 2390775"/>
                      <a:gd name="T23" fmla="*/ 1009231 h 2365376"/>
                      <a:gd name="T24" fmla="*/ 1143562 w 2390775"/>
                      <a:gd name="T25" fmla="*/ 1026145 h 2365376"/>
                      <a:gd name="T26" fmla="*/ 1096615 w 2390775"/>
                      <a:gd name="T27" fmla="*/ 1069549 h 2365376"/>
                      <a:gd name="T28" fmla="*/ 1102602 w 2390775"/>
                      <a:gd name="T29" fmla="*/ 1001572 h 2365376"/>
                      <a:gd name="T30" fmla="*/ 972739 w 2390775"/>
                      <a:gd name="T31" fmla="*/ 835988 h 2365376"/>
                      <a:gd name="T32" fmla="*/ 989500 w 2390775"/>
                      <a:gd name="T33" fmla="*/ 1138672 h 2365376"/>
                      <a:gd name="T34" fmla="*/ 639427 w 2390775"/>
                      <a:gd name="T35" fmla="*/ 1423644 h 2365376"/>
                      <a:gd name="T36" fmla="*/ 599898 w 2390775"/>
                      <a:gd name="T37" fmla="*/ 1003302 h 2365376"/>
                      <a:gd name="T38" fmla="*/ 529694 w 2390775"/>
                      <a:gd name="T39" fmla="*/ 1090596 h 2365376"/>
                      <a:gd name="T40" fmla="*/ 602428 w 2390775"/>
                      <a:gd name="T41" fmla="*/ 868249 h 2365376"/>
                      <a:gd name="T42" fmla="*/ 861740 w 2390775"/>
                      <a:gd name="T43" fmla="*/ 924231 h 2365376"/>
                      <a:gd name="T44" fmla="*/ 755609 w 2390775"/>
                      <a:gd name="T45" fmla="*/ 542052 h 2365376"/>
                      <a:gd name="T46" fmla="*/ 929665 w 2390775"/>
                      <a:gd name="T47" fmla="*/ 525915 h 2365376"/>
                      <a:gd name="T48" fmla="*/ 909019 w 2390775"/>
                      <a:gd name="T49" fmla="*/ 571798 h 2365376"/>
                      <a:gd name="T50" fmla="*/ 936652 w 2390775"/>
                      <a:gd name="T51" fmla="*/ 586353 h 2365376"/>
                      <a:gd name="T52" fmla="*/ 928394 w 2390775"/>
                      <a:gd name="T53" fmla="*/ 688879 h 2365376"/>
                      <a:gd name="T54" fmla="*/ 840414 w 2390775"/>
                      <a:gd name="T55" fmla="*/ 772101 h 2365376"/>
                      <a:gd name="T56" fmla="*/ 742269 w 2390775"/>
                      <a:gd name="T57" fmla="*/ 675588 h 2365376"/>
                      <a:gd name="T58" fmla="*/ 738139 w 2390775"/>
                      <a:gd name="T59" fmla="*/ 608504 h 2365376"/>
                      <a:gd name="T60" fmla="*/ 761643 w 2390775"/>
                      <a:gd name="T61" fmla="*/ 510093 h 2365376"/>
                      <a:gd name="T62" fmla="*/ 617010 w 2390775"/>
                      <a:gd name="T63" fmla="*/ 449064 h 2365376"/>
                      <a:gd name="T64" fmla="*/ 350272 w 2390775"/>
                      <a:gd name="T65" fmla="*/ 638327 h 2365376"/>
                      <a:gd name="T66" fmla="*/ 215163 w 2390775"/>
                      <a:gd name="T67" fmla="*/ 939947 h 2365376"/>
                      <a:gd name="T68" fmla="*/ 256613 w 2390775"/>
                      <a:gd name="T69" fmla="*/ 1277331 h 2365376"/>
                      <a:gd name="T70" fmla="*/ 458486 w 2390775"/>
                      <a:gd name="T71" fmla="*/ 1534008 h 2365376"/>
                      <a:gd name="T72" fmla="*/ 767308 w 2390775"/>
                      <a:gd name="T73" fmla="*/ 1655225 h 2365376"/>
                      <a:gd name="T74" fmla="*/ 1101127 w 2390775"/>
                      <a:gd name="T75" fmla="*/ 1596674 h 2365376"/>
                      <a:gd name="T76" fmla="*/ 1347614 w 2390775"/>
                      <a:gd name="T77" fmla="*/ 1383040 h 2365376"/>
                      <a:gd name="T78" fmla="*/ 1453614 w 2390775"/>
                      <a:gd name="T79" fmla="*/ 1066861 h 2365376"/>
                      <a:gd name="T80" fmla="*/ 1378939 w 2390775"/>
                      <a:gd name="T81" fmla="*/ 738024 h 2365376"/>
                      <a:gd name="T82" fmla="*/ 1153652 w 2390775"/>
                      <a:gd name="T83" fmla="*/ 501602 h 2365376"/>
                      <a:gd name="T84" fmla="*/ 831224 w 2390775"/>
                      <a:gd name="T85" fmla="*/ 411085 h 2365376"/>
                      <a:gd name="T86" fmla="*/ 989432 w 2390775"/>
                      <a:gd name="T87" fmla="*/ 315187 h 2365376"/>
                      <a:gd name="T88" fmla="*/ 1471649 w 2390775"/>
                      <a:gd name="T89" fmla="*/ 671876 h 2365376"/>
                      <a:gd name="T90" fmla="*/ 1554866 w 2390775"/>
                      <a:gd name="T91" fmla="*/ 1171938 h 2365376"/>
                      <a:gd name="T92" fmla="*/ 1239716 w 2390775"/>
                      <a:gd name="T93" fmla="*/ 1647313 h 2365376"/>
                      <a:gd name="T94" fmla="*/ 646121 w 2390775"/>
                      <a:gd name="T95" fmla="*/ 1748275 h 2365376"/>
                      <a:gd name="T96" fmla="*/ 110112 w 2390775"/>
                      <a:gd name="T97" fmla="*/ 1186813 h 2365376"/>
                      <a:gd name="T98" fmla="*/ 251551 w 2390775"/>
                      <a:gd name="T99" fmla="*/ 580725 h 2365376"/>
                      <a:gd name="T100" fmla="*/ 1549044 w 2390775"/>
                      <a:gd name="T101" fmla="*/ 160116 h 2365376"/>
                      <a:gd name="T102" fmla="*/ 1461002 w 2390775"/>
                      <a:gd name="T103" fmla="*/ 284475 h 2365376"/>
                      <a:gd name="T104" fmla="*/ 1550307 w 2390775"/>
                      <a:gd name="T105" fmla="*/ 426554 h 2365376"/>
                      <a:gd name="T106" fmla="*/ 1719764 w 2390775"/>
                      <a:gd name="T107" fmla="*/ 380038 h 2365376"/>
                      <a:gd name="T108" fmla="*/ 1735543 w 2390775"/>
                      <a:gd name="T109" fmla="*/ 232579 h 2365376"/>
                      <a:gd name="T110" fmla="*/ 1705909 w 2390775"/>
                      <a:gd name="T111" fmla="*/ 94508 h 2365376"/>
                      <a:gd name="T112" fmla="*/ 1774050 w 2390775"/>
                      <a:gd name="T113" fmla="*/ 148403 h 2365376"/>
                      <a:gd name="T114" fmla="*/ 1781614 w 2390775"/>
                      <a:gd name="T115" fmla="*/ 428769 h 2365376"/>
                      <a:gd name="T116" fmla="*/ 1600166 w 2390775"/>
                      <a:gd name="T117" fmla="*/ 516104 h 2365376"/>
                      <a:gd name="T118" fmla="*/ 1452167 w 2390775"/>
                      <a:gd name="T119" fmla="*/ 455349 h 2365376"/>
                      <a:gd name="T120" fmla="*/ 1310478 w 2390775"/>
                      <a:gd name="T121" fmla="*/ 259477 h 2365376"/>
                      <a:gd name="T122" fmla="*/ 1562614 w 2390775"/>
                      <a:gd name="T123" fmla="*/ 74046 h 236537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0" t="0" r="r" b="b"/>
                    <a:pathLst>
                      <a:path w="2390775" h="2365376">
                        <a:moveTo>
                          <a:pt x="761351" y="1739900"/>
                        </a:moveTo>
                        <a:lnTo>
                          <a:pt x="791690" y="1805294"/>
                        </a:lnTo>
                        <a:lnTo>
                          <a:pt x="794883" y="1808051"/>
                        </a:lnTo>
                        <a:lnTo>
                          <a:pt x="797278" y="1811991"/>
                        </a:lnTo>
                        <a:lnTo>
                          <a:pt x="800871" y="1817112"/>
                        </a:lnTo>
                        <a:lnTo>
                          <a:pt x="803266" y="1822233"/>
                        </a:lnTo>
                        <a:lnTo>
                          <a:pt x="804065" y="1825384"/>
                        </a:lnTo>
                        <a:lnTo>
                          <a:pt x="804863" y="1828536"/>
                        </a:lnTo>
                        <a:lnTo>
                          <a:pt x="804863" y="1831687"/>
                        </a:lnTo>
                        <a:lnTo>
                          <a:pt x="804863" y="1834839"/>
                        </a:lnTo>
                        <a:lnTo>
                          <a:pt x="804065" y="1837990"/>
                        </a:lnTo>
                        <a:lnTo>
                          <a:pt x="802867" y="1841142"/>
                        </a:lnTo>
                        <a:lnTo>
                          <a:pt x="801670" y="1842718"/>
                        </a:lnTo>
                        <a:lnTo>
                          <a:pt x="799674" y="1844687"/>
                        </a:lnTo>
                        <a:lnTo>
                          <a:pt x="797278" y="1845475"/>
                        </a:lnTo>
                        <a:lnTo>
                          <a:pt x="794484" y="1845869"/>
                        </a:lnTo>
                        <a:lnTo>
                          <a:pt x="790891" y="1846263"/>
                        </a:lnTo>
                        <a:lnTo>
                          <a:pt x="787698" y="1845869"/>
                        </a:lnTo>
                        <a:lnTo>
                          <a:pt x="784105" y="1845475"/>
                        </a:lnTo>
                        <a:lnTo>
                          <a:pt x="780512" y="1844293"/>
                        </a:lnTo>
                        <a:lnTo>
                          <a:pt x="776520" y="1842718"/>
                        </a:lnTo>
                        <a:lnTo>
                          <a:pt x="772927" y="1841142"/>
                        </a:lnTo>
                        <a:lnTo>
                          <a:pt x="768935" y="1839172"/>
                        </a:lnTo>
                        <a:lnTo>
                          <a:pt x="765343" y="1836809"/>
                        </a:lnTo>
                        <a:lnTo>
                          <a:pt x="761750" y="1834051"/>
                        </a:lnTo>
                        <a:lnTo>
                          <a:pt x="758955" y="1831294"/>
                        </a:lnTo>
                        <a:lnTo>
                          <a:pt x="756161" y="1827748"/>
                        </a:lnTo>
                        <a:lnTo>
                          <a:pt x="754165" y="1824597"/>
                        </a:lnTo>
                        <a:lnTo>
                          <a:pt x="748975" y="1815536"/>
                        </a:lnTo>
                        <a:lnTo>
                          <a:pt x="745782" y="1808839"/>
                        </a:lnTo>
                        <a:lnTo>
                          <a:pt x="743387" y="1803718"/>
                        </a:lnTo>
                        <a:lnTo>
                          <a:pt x="742588" y="1799385"/>
                        </a:lnTo>
                        <a:lnTo>
                          <a:pt x="742588" y="1795051"/>
                        </a:lnTo>
                        <a:lnTo>
                          <a:pt x="743387" y="1790718"/>
                        </a:lnTo>
                        <a:lnTo>
                          <a:pt x="746181" y="1778112"/>
                        </a:lnTo>
                        <a:lnTo>
                          <a:pt x="746979" y="1774173"/>
                        </a:lnTo>
                        <a:lnTo>
                          <a:pt x="746979" y="1772203"/>
                        </a:lnTo>
                        <a:lnTo>
                          <a:pt x="746181" y="1771021"/>
                        </a:lnTo>
                        <a:lnTo>
                          <a:pt x="745383" y="1770627"/>
                        </a:lnTo>
                        <a:lnTo>
                          <a:pt x="742987" y="1770627"/>
                        </a:lnTo>
                        <a:lnTo>
                          <a:pt x="742189" y="1770233"/>
                        </a:lnTo>
                        <a:lnTo>
                          <a:pt x="741790" y="1769839"/>
                        </a:lnTo>
                        <a:lnTo>
                          <a:pt x="738596" y="1761961"/>
                        </a:lnTo>
                        <a:lnTo>
                          <a:pt x="736999" y="1758021"/>
                        </a:lnTo>
                        <a:lnTo>
                          <a:pt x="736600" y="1756052"/>
                        </a:lnTo>
                        <a:lnTo>
                          <a:pt x="736600" y="1754476"/>
                        </a:lnTo>
                        <a:lnTo>
                          <a:pt x="742189" y="1750536"/>
                        </a:lnTo>
                        <a:lnTo>
                          <a:pt x="747379" y="1747385"/>
                        </a:lnTo>
                        <a:lnTo>
                          <a:pt x="750971" y="1745021"/>
                        </a:lnTo>
                        <a:lnTo>
                          <a:pt x="754165" y="1743839"/>
                        </a:lnTo>
                        <a:lnTo>
                          <a:pt x="758556" y="1741870"/>
                        </a:lnTo>
                        <a:lnTo>
                          <a:pt x="759754" y="1741870"/>
                        </a:lnTo>
                        <a:lnTo>
                          <a:pt x="761351" y="1739900"/>
                        </a:lnTo>
                        <a:close/>
                        <a:moveTo>
                          <a:pt x="1554438" y="1730375"/>
                        </a:moveTo>
                        <a:lnTo>
                          <a:pt x="1565575" y="1730375"/>
                        </a:lnTo>
                        <a:lnTo>
                          <a:pt x="1575916" y="1730375"/>
                        </a:lnTo>
                        <a:lnTo>
                          <a:pt x="1586258" y="1731163"/>
                        </a:lnTo>
                        <a:lnTo>
                          <a:pt x="1591031" y="1731951"/>
                        </a:lnTo>
                        <a:lnTo>
                          <a:pt x="1595008" y="1733133"/>
                        </a:lnTo>
                        <a:lnTo>
                          <a:pt x="1598986" y="1734314"/>
                        </a:lnTo>
                        <a:lnTo>
                          <a:pt x="1602168" y="1735890"/>
                        </a:lnTo>
                        <a:lnTo>
                          <a:pt x="1605350" y="1737860"/>
                        </a:lnTo>
                        <a:lnTo>
                          <a:pt x="1607339" y="1739830"/>
                        </a:lnTo>
                        <a:lnTo>
                          <a:pt x="1608929" y="1741799"/>
                        </a:lnTo>
                        <a:lnTo>
                          <a:pt x="1609725" y="1744951"/>
                        </a:lnTo>
                        <a:lnTo>
                          <a:pt x="1609725" y="1747708"/>
                        </a:lnTo>
                        <a:lnTo>
                          <a:pt x="1608929" y="1751648"/>
                        </a:lnTo>
                        <a:lnTo>
                          <a:pt x="1607339" y="1755193"/>
                        </a:lnTo>
                        <a:lnTo>
                          <a:pt x="1604554" y="1759920"/>
                        </a:lnTo>
                        <a:lnTo>
                          <a:pt x="1600577" y="1764648"/>
                        </a:lnTo>
                        <a:lnTo>
                          <a:pt x="1595804" y="1769769"/>
                        </a:lnTo>
                        <a:lnTo>
                          <a:pt x="1589042" y="1776072"/>
                        </a:lnTo>
                        <a:lnTo>
                          <a:pt x="1582678" y="1781193"/>
                        </a:lnTo>
                        <a:lnTo>
                          <a:pt x="1576314" y="1786314"/>
                        </a:lnTo>
                        <a:lnTo>
                          <a:pt x="1570348" y="1790647"/>
                        </a:lnTo>
                        <a:lnTo>
                          <a:pt x="1563586" y="1794193"/>
                        </a:lnTo>
                        <a:lnTo>
                          <a:pt x="1557222" y="1797738"/>
                        </a:lnTo>
                        <a:lnTo>
                          <a:pt x="1550461" y="1800496"/>
                        </a:lnTo>
                        <a:lnTo>
                          <a:pt x="1544097" y="1802466"/>
                        </a:lnTo>
                        <a:lnTo>
                          <a:pt x="1537733" y="1804829"/>
                        </a:lnTo>
                        <a:lnTo>
                          <a:pt x="1530971" y="1806799"/>
                        </a:lnTo>
                        <a:lnTo>
                          <a:pt x="1524607" y="1807981"/>
                        </a:lnTo>
                        <a:lnTo>
                          <a:pt x="1518243" y="1809163"/>
                        </a:lnTo>
                        <a:lnTo>
                          <a:pt x="1505117" y="1811132"/>
                        </a:lnTo>
                        <a:lnTo>
                          <a:pt x="1491992" y="1812314"/>
                        </a:lnTo>
                        <a:lnTo>
                          <a:pt x="1486026" y="1813102"/>
                        </a:lnTo>
                        <a:lnTo>
                          <a:pt x="1483241" y="1813890"/>
                        </a:lnTo>
                        <a:lnTo>
                          <a:pt x="1482048" y="1814678"/>
                        </a:lnTo>
                        <a:lnTo>
                          <a:pt x="1481253" y="1815072"/>
                        </a:lnTo>
                        <a:lnTo>
                          <a:pt x="1480855" y="1815859"/>
                        </a:lnTo>
                        <a:lnTo>
                          <a:pt x="1480855" y="1817041"/>
                        </a:lnTo>
                        <a:lnTo>
                          <a:pt x="1481253" y="1818617"/>
                        </a:lnTo>
                        <a:lnTo>
                          <a:pt x="1482048" y="1819799"/>
                        </a:lnTo>
                        <a:lnTo>
                          <a:pt x="1482048" y="1821375"/>
                        </a:lnTo>
                        <a:lnTo>
                          <a:pt x="1482048" y="1821769"/>
                        </a:lnTo>
                        <a:lnTo>
                          <a:pt x="1480855" y="1822556"/>
                        </a:lnTo>
                        <a:lnTo>
                          <a:pt x="1471309" y="1830829"/>
                        </a:lnTo>
                        <a:lnTo>
                          <a:pt x="1465343" y="1834375"/>
                        </a:lnTo>
                        <a:lnTo>
                          <a:pt x="1463354" y="1835556"/>
                        </a:lnTo>
                        <a:lnTo>
                          <a:pt x="1461365" y="1836738"/>
                        </a:lnTo>
                        <a:lnTo>
                          <a:pt x="1452615" y="1830041"/>
                        </a:lnTo>
                        <a:lnTo>
                          <a:pt x="1445853" y="1824132"/>
                        </a:lnTo>
                        <a:lnTo>
                          <a:pt x="1440285" y="1819405"/>
                        </a:lnTo>
                        <a:lnTo>
                          <a:pt x="1437103" y="1815072"/>
                        </a:lnTo>
                        <a:lnTo>
                          <a:pt x="1434716" y="1812314"/>
                        </a:lnTo>
                        <a:lnTo>
                          <a:pt x="1433125" y="1810344"/>
                        </a:lnTo>
                        <a:lnTo>
                          <a:pt x="1432330" y="1808375"/>
                        </a:lnTo>
                        <a:lnTo>
                          <a:pt x="1428750" y="1806799"/>
                        </a:lnTo>
                        <a:lnTo>
                          <a:pt x="1512675" y="1734314"/>
                        </a:lnTo>
                        <a:lnTo>
                          <a:pt x="1518641" y="1733527"/>
                        </a:lnTo>
                        <a:lnTo>
                          <a:pt x="1533755" y="1731951"/>
                        </a:lnTo>
                        <a:lnTo>
                          <a:pt x="1543699" y="1731163"/>
                        </a:lnTo>
                        <a:lnTo>
                          <a:pt x="1554438" y="1730375"/>
                        </a:lnTo>
                        <a:close/>
                        <a:moveTo>
                          <a:pt x="588962" y="1535113"/>
                        </a:moveTo>
                        <a:lnTo>
                          <a:pt x="694496" y="1535113"/>
                        </a:lnTo>
                        <a:lnTo>
                          <a:pt x="694496" y="1557872"/>
                        </a:lnTo>
                        <a:lnTo>
                          <a:pt x="694894" y="1558271"/>
                        </a:lnTo>
                        <a:lnTo>
                          <a:pt x="696885" y="1560268"/>
                        </a:lnTo>
                        <a:lnTo>
                          <a:pt x="698478" y="1560667"/>
                        </a:lnTo>
                        <a:lnTo>
                          <a:pt x="700469" y="1561466"/>
                        </a:lnTo>
                        <a:lnTo>
                          <a:pt x="704053" y="1561865"/>
                        </a:lnTo>
                        <a:lnTo>
                          <a:pt x="707239" y="1561865"/>
                        </a:lnTo>
                        <a:lnTo>
                          <a:pt x="711222" y="1561865"/>
                        </a:lnTo>
                        <a:lnTo>
                          <a:pt x="714407" y="1561466"/>
                        </a:lnTo>
                        <a:lnTo>
                          <a:pt x="716797" y="1560667"/>
                        </a:lnTo>
                        <a:lnTo>
                          <a:pt x="718390" y="1560268"/>
                        </a:lnTo>
                        <a:lnTo>
                          <a:pt x="720381" y="1558271"/>
                        </a:lnTo>
                        <a:lnTo>
                          <a:pt x="720779" y="1557872"/>
                        </a:lnTo>
                        <a:lnTo>
                          <a:pt x="720779" y="1535113"/>
                        </a:lnTo>
                        <a:lnTo>
                          <a:pt x="820737" y="1535113"/>
                        </a:lnTo>
                        <a:lnTo>
                          <a:pt x="820737" y="1644117"/>
                        </a:lnTo>
                        <a:lnTo>
                          <a:pt x="820339" y="1648908"/>
                        </a:lnTo>
                        <a:lnTo>
                          <a:pt x="819144" y="1652901"/>
                        </a:lnTo>
                        <a:lnTo>
                          <a:pt x="816755" y="1656894"/>
                        </a:lnTo>
                        <a:lnTo>
                          <a:pt x="814365" y="1660088"/>
                        </a:lnTo>
                        <a:lnTo>
                          <a:pt x="810781" y="1663283"/>
                        </a:lnTo>
                        <a:lnTo>
                          <a:pt x="806799" y="1665279"/>
                        </a:lnTo>
                        <a:lnTo>
                          <a:pt x="802418" y="1666477"/>
                        </a:lnTo>
                        <a:lnTo>
                          <a:pt x="797639" y="1666876"/>
                        </a:lnTo>
                        <a:lnTo>
                          <a:pt x="612060" y="1666876"/>
                        </a:lnTo>
                        <a:lnTo>
                          <a:pt x="607281" y="1666477"/>
                        </a:lnTo>
                        <a:lnTo>
                          <a:pt x="602901" y="1665279"/>
                        </a:lnTo>
                        <a:lnTo>
                          <a:pt x="598918" y="1663283"/>
                        </a:lnTo>
                        <a:lnTo>
                          <a:pt x="595732" y="1660088"/>
                        </a:lnTo>
                        <a:lnTo>
                          <a:pt x="592546" y="1656894"/>
                        </a:lnTo>
                        <a:lnTo>
                          <a:pt x="590555" y="1652901"/>
                        </a:lnTo>
                        <a:lnTo>
                          <a:pt x="589360" y="1648908"/>
                        </a:lnTo>
                        <a:lnTo>
                          <a:pt x="588962" y="1644117"/>
                        </a:lnTo>
                        <a:lnTo>
                          <a:pt x="588962" y="1535113"/>
                        </a:lnTo>
                        <a:close/>
                        <a:moveTo>
                          <a:pt x="612060" y="1476375"/>
                        </a:moveTo>
                        <a:lnTo>
                          <a:pt x="797639" y="1476375"/>
                        </a:lnTo>
                        <a:lnTo>
                          <a:pt x="802418" y="1476769"/>
                        </a:lnTo>
                        <a:lnTo>
                          <a:pt x="806799" y="1477950"/>
                        </a:lnTo>
                        <a:lnTo>
                          <a:pt x="810781" y="1480312"/>
                        </a:lnTo>
                        <a:lnTo>
                          <a:pt x="814365" y="1483068"/>
                        </a:lnTo>
                        <a:lnTo>
                          <a:pt x="816755" y="1486611"/>
                        </a:lnTo>
                        <a:lnTo>
                          <a:pt x="819144" y="1490155"/>
                        </a:lnTo>
                        <a:lnTo>
                          <a:pt x="820339" y="1494485"/>
                        </a:lnTo>
                        <a:lnTo>
                          <a:pt x="820737" y="1498816"/>
                        </a:lnTo>
                        <a:lnTo>
                          <a:pt x="820737" y="1525588"/>
                        </a:lnTo>
                        <a:lnTo>
                          <a:pt x="588962" y="1525588"/>
                        </a:lnTo>
                        <a:lnTo>
                          <a:pt x="588962" y="1498816"/>
                        </a:lnTo>
                        <a:lnTo>
                          <a:pt x="589360" y="1494485"/>
                        </a:lnTo>
                        <a:lnTo>
                          <a:pt x="590555" y="1490155"/>
                        </a:lnTo>
                        <a:lnTo>
                          <a:pt x="592546" y="1486611"/>
                        </a:lnTo>
                        <a:lnTo>
                          <a:pt x="595732" y="1483068"/>
                        </a:lnTo>
                        <a:lnTo>
                          <a:pt x="598918" y="1480312"/>
                        </a:lnTo>
                        <a:lnTo>
                          <a:pt x="602901" y="1477950"/>
                        </a:lnTo>
                        <a:lnTo>
                          <a:pt x="607281" y="1476769"/>
                        </a:lnTo>
                        <a:lnTo>
                          <a:pt x="612060" y="1476375"/>
                        </a:lnTo>
                        <a:close/>
                        <a:moveTo>
                          <a:pt x="725449" y="1381125"/>
                        </a:moveTo>
                        <a:lnTo>
                          <a:pt x="730525" y="1381524"/>
                        </a:lnTo>
                        <a:lnTo>
                          <a:pt x="732087" y="1381524"/>
                        </a:lnTo>
                        <a:lnTo>
                          <a:pt x="734430" y="1382322"/>
                        </a:lnTo>
                        <a:lnTo>
                          <a:pt x="737554" y="1384317"/>
                        </a:lnTo>
                        <a:lnTo>
                          <a:pt x="740287" y="1386312"/>
                        </a:lnTo>
                        <a:lnTo>
                          <a:pt x="743411" y="1389505"/>
                        </a:lnTo>
                        <a:lnTo>
                          <a:pt x="746535" y="1393096"/>
                        </a:lnTo>
                        <a:lnTo>
                          <a:pt x="749659" y="1397486"/>
                        </a:lnTo>
                        <a:lnTo>
                          <a:pt x="755906" y="1407063"/>
                        </a:lnTo>
                        <a:lnTo>
                          <a:pt x="761373" y="1417837"/>
                        </a:lnTo>
                        <a:lnTo>
                          <a:pt x="766059" y="1427813"/>
                        </a:lnTo>
                        <a:lnTo>
                          <a:pt x="769182" y="1437390"/>
                        </a:lnTo>
                        <a:lnTo>
                          <a:pt x="770744" y="1441780"/>
                        </a:lnTo>
                        <a:lnTo>
                          <a:pt x="771525" y="1445770"/>
                        </a:lnTo>
                        <a:lnTo>
                          <a:pt x="771525" y="1448164"/>
                        </a:lnTo>
                        <a:lnTo>
                          <a:pt x="771525" y="1450159"/>
                        </a:lnTo>
                        <a:lnTo>
                          <a:pt x="770744" y="1451357"/>
                        </a:lnTo>
                        <a:lnTo>
                          <a:pt x="769182" y="1452155"/>
                        </a:lnTo>
                        <a:lnTo>
                          <a:pt x="768011" y="1452155"/>
                        </a:lnTo>
                        <a:lnTo>
                          <a:pt x="766449" y="1450958"/>
                        </a:lnTo>
                        <a:lnTo>
                          <a:pt x="764887" y="1449760"/>
                        </a:lnTo>
                        <a:lnTo>
                          <a:pt x="762544" y="1448563"/>
                        </a:lnTo>
                        <a:lnTo>
                          <a:pt x="759030" y="1444174"/>
                        </a:lnTo>
                        <a:lnTo>
                          <a:pt x="755516" y="1439784"/>
                        </a:lnTo>
                        <a:lnTo>
                          <a:pt x="753173" y="1434996"/>
                        </a:lnTo>
                        <a:lnTo>
                          <a:pt x="752392" y="1433400"/>
                        </a:lnTo>
                        <a:lnTo>
                          <a:pt x="752392" y="1431404"/>
                        </a:lnTo>
                        <a:lnTo>
                          <a:pt x="752001" y="1428611"/>
                        </a:lnTo>
                        <a:lnTo>
                          <a:pt x="750830" y="1426616"/>
                        </a:lnTo>
                        <a:lnTo>
                          <a:pt x="748878" y="1425419"/>
                        </a:lnTo>
                        <a:lnTo>
                          <a:pt x="746925" y="1425020"/>
                        </a:lnTo>
                        <a:lnTo>
                          <a:pt x="746144" y="1425419"/>
                        </a:lnTo>
                        <a:lnTo>
                          <a:pt x="745363" y="1425818"/>
                        </a:lnTo>
                        <a:lnTo>
                          <a:pt x="744582" y="1426616"/>
                        </a:lnTo>
                        <a:lnTo>
                          <a:pt x="743411" y="1427414"/>
                        </a:lnTo>
                        <a:lnTo>
                          <a:pt x="742630" y="1428611"/>
                        </a:lnTo>
                        <a:lnTo>
                          <a:pt x="742240" y="1430207"/>
                        </a:lnTo>
                        <a:lnTo>
                          <a:pt x="741849" y="1432602"/>
                        </a:lnTo>
                        <a:lnTo>
                          <a:pt x="741849" y="1434597"/>
                        </a:lnTo>
                        <a:lnTo>
                          <a:pt x="741459" y="1439385"/>
                        </a:lnTo>
                        <a:lnTo>
                          <a:pt x="740678" y="1443376"/>
                        </a:lnTo>
                        <a:lnTo>
                          <a:pt x="739897" y="1445371"/>
                        </a:lnTo>
                        <a:lnTo>
                          <a:pt x="739116" y="1446967"/>
                        </a:lnTo>
                        <a:lnTo>
                          <a:pt x="737944" y="1448164"/>
                        </a:lnTo>
                        <a:lnTo>
                          <a:pt x="735992" y="1449361"/>
                        </a:lnTo>
                        <a:lnTo>
                          <a:pt x="734430" y="1450558"/>
                        </a:lnTo>
                        <a:lnTo>
                          <a:pt x="732868" y="1452155"/>
                        </a:lnTo>
                        <a:lnTo>
                          <a:pt x="730525" y="1452953"/>
                        </a:lnTo>
                        <a:lnTo>
                          <a:pt x="727792" y="1453352"/>
                        </a:lnTo>
                        <a:lnTo>
                          <a:pt x="721935" y="1454150"/>
                        </a:lnTo>
                        <a:lnTo>
                          <a:pt x="715297" y="1454150"/>
                        </a:lnTo>
                        <a:lnTo>
                          <a:pt x="712173" y="1453751"/>
                        </a:lnTo>
                        <a:lnTo>
                          <a:pt x="709049" y="1452953"/>
                        </a:lnTo>
                        <a:lnTo>
                          <a:pt x="706706" y="1452155"/>
                        </a:lnTo>
                        <a:lnTo>
                          <a:pt x="703973" y="1450558"/>
                        </a:lnTo>
                        <a:lnTo>
                          <a:pt x="701240" y="1448962"/>
                        </a:lnTo>
                        <a:lnTo>
                          <a:pt x="699287" y="1447366"/>
                        </a:lnTo>
                        <a:lnTo>
                          <a:pt x="694992" y="1442977"/>
                        </a:lnTo>
                        <a:lnTo>
                          <a:pt x="691478" y="1438188"/>
                        </a:lnTo>
                        <a:lnTo>
                          <a:pt x="687963" y="1432602"/>
                        </a:lnTo>
                        <a:lnTo>
                          <a:pt x="685230" y="1427015"/>
                        </a:lnTo>
                        <a:lnTo>
                          <a:pt x="682497" y="1421029"/>
                        </a:lnTo>
                        <a:lnTo>
                          <a:pt x="680544" y="1415044"/>
                        </a:lnTo>
                        <a:lnTo>
                          <a:pt x="678982" y="1409058"/>
                        </a:lnTo>
                        <a:lnTo>
                          <a:pt x="676249" y="1399082"/>
                        </a:lnTo>
                        <a:lnTo>
                          <a:pt x="675078" y="1392298"/>
                        </a:lnTo>
                        <a:lnTo>
                          <a:pt x="674687" y="1389106"/>
                        </a:lnTo>
                        <a:lnTo>
                          <a:pt x="674687" y="1388707"/>
                        </a:lnTo>
                        <a:lnTo>
                          <a:pt x="675078" y="1388308"/>
                        </a:lnTo>
                        <a:lnTo>
                          <a:pt x="676249" y="1387909"/>
                        </a:lnTo>
                        <a:lnTo>
                          <a:pt x="679373" y="1387111"/>
                        </a:lnTo>
                        <a:lnTo>
                          <a:pt x="683278" y="1385913"/>
                        </a:lnTo>
                        <a:lnTo>
                          <a:pt x="689525" y="1384716"/>
                        </a:lnTo>
                        <a:lnTo>
                          <a:pt x="698897" y="1383120"/>
                        </a:lnTo>
                        <a:lnTo>
                          <a:pt x="715297" y="1381524"/>
                        </a:lnTo>
                        <a:lnTo>
                          <a:pt x="725449" y="1381125"/>
                        </a:lnTo>
                        <a:close/>
                        <a:moveTo>
                          <a:pt x="1433588" y="1247775"/>
                        </a:moveTo>
                        <a:lnTo>
                          <a:pt x="1439124" y="1247775"/>
                        </a:lnTo>
                        <a:lnTo>
                          <a:pt x="1444264" y="1248175"/>
                        </a:lnTo>
                        <a:lnTo>
                          <a:pt x="1448614" y="1248976"/>
                        </a:lnTo>
                        <a:lnTo>
                          <a:pt x="1451382" y="1249776"/>
                        </a:lnTo>
                        <a:lnTo>
                          <a:pt x="1453359" y="1250977"/>
                        </a:lnTo>
                        <a:lnTo>
                          <a:pt x="1454150" y="1252178"/>
                        </a:lnTo>
                        <a:lnTo>
                          <a:pt x="1454150" y="1253779"/>
                        </a:lnTo>
                        <a:lnTo>
                          <a:pt x="1453359" y="1255380"/>
                        </a:lnTo>
                        <a:lnTo>
                          <a:pt x="1452173" y="1256981"/>
                        </a:lnTo>
                        <a:lnTo>
                          <a:pt x="1450196" y="1258582"/>
                        </a:lnTo>
                        <a:lnTo>
                          <a:pt x="1447428" y="1260183"/>
                        </a:lnTo>
                        <a:lnTo>
                          <a:pt x="1441892" y="1262985"/>
                        </a:lnTo>
                        <a:lnTo>
                          <a:pt x="1435565" y="1264986"/>
                        </a:lnTo>
                        <a:lnTo>
                          <a:pt x="1432402" y="1265387"/>
                        </a:lnTo>
                        <a:lnTo>
                          <a:pt x="1429634" y="1265787"/>
                        </a:lnTo>
                        <a:lnTo>
                          <a:pt x="1427261" y="1265787"/>
                        </a:lnTo>
                        <a:lnTo>
                          <a:pt x="1425284" y="1265387"/>
                        </a:lnTo>
                        <a:lnTo>
                          <a:pt x="1423703" y="1264986"/>
                        </a:lnTo>
                        <a:lnTo>
                          <a:pt x="1422516" y="1264586"/>
                        </a:lnTo>
                        <a:lnTo>
                          <a:pt x="1420539" y="1264586"/>
                        </a:lnTo>
                        <a:lnTo>
                          <a:pt x="1419353" y="1264986"/>
                        </a:lnTo>
                        <a:lnTo>
                          <a:pt x="1418562" y="1265787"/>
                        </a:lnTo>
                        <a:lnTo>
                          <a:pt x="1417376" y="1266588"/>
                        </a:lnTo>
                        <a:lnTo>
                          <a:pt x="1416980" y="1267388"/>
                        </a:lnTo>
                        <a:lnTo>
                          <a:pt x="1416585" y="1268589"/>
                        </a:lnTo>
                        <a:lnTo>
                          <a:pt x="1416190" y="1269790"/>
                        </a:lnTo>
                        <a:lnTo>
                          <a:pt x="1416585" y="1270990"/>
                        </a:lnTo>
                        <a:lnTo>
                          <a:pt x="1416585" y="1272191"/>
                        </a:lnTo>
                        <a:lnTo>
                          <a:pt x="1417376" y="1273392"/>
                        </a:lnTo>
                        <a:lnTo>
                          <a:pt x="1418562" y="1274993"/>
                        </a:lnTo>
                        <a:lnTo>
                          <a:pt x="1419748" y="1276194"/>
                        </a:lnTo>
                        <a:lnTo>
                          <a:pt x="1422121" y="1277395"/>
                        </a:lnTo>
                        <a:lnTo>
                          <a:pt x="1424098" y="1278596"/>
                        </a:lnTo>
                        <a:lnTo>
                          <a:pt x="1428843" y="1280597"/>
                        </a:lnTo>
                        <a:lnTo>
                          <a:pt x="1430820" y="1282198"/>
                        </a:lnTo>
                        <a:lnTo>
                          <a:pt x="1432402" y="1283799"/>
                        </a:lnTo>
                        <a:lnTo>
                          <a:pt x="1433588" y="1285000"/>
                        </a:lnTo>
                        <a:lnTo>
                          <a:pt x="1435170" y="1287001"/>
                        </a:lnTo>
                        <a:lnTo>
                          <a:pt x="1436356" y="1289003"/>
                        </a:lnTo>
                        <a:lnTo>
                          <a:pt x="1436751" y="1291404"/>
                        </a:lnTo>
                        <a:lnTo>
                          <a:pt x="1437542" y="1293406"/>
                        </a:lnTo>
                        <a:lnTo>
                          <a:pt x="1437542" y="1296608"/>
                        </a:lnTo>
                        <a:lnTo>
                          <a:pt x="1437542" y="1299009"/>
                        </a:lnTo>
                        <a:lnTo>
                          <a:pt x="1437147" y="1302612"/>
                        </a:lnTo>
                        <a:lnTo>
                          <a:pt x="1436356" y="1305414"/>
                        </a:lnTo>
                        <a:lnTo>
                          <a:pt x="1435170" y="1309416"/>
                        </a:lnTo>
                        <a:lnTo>
                          <a:pt x="1431611" y="1317422"/>
                        </a:lnTo>
                        <a:lnTo>
                          <a:pt x="1430029" y="1320624"/>
                        </a:lnTo>
                        <a:lnTo>
                          <a:pt x="1428052" y="1323826"/>
                        </a:lnTo>
                        <a:lnTo>
                          <a:pt x="1425680" y="1326628"/>
                        </a:lnTo>
                        <a:lnTo>
                          <a:pt x="1423307" y="1328629"/>
                        </a:lnTo>
                        <a:lnTo>
                          <a:pt x="1420539" y="1331431"/>
                        </a:lnTo>
                        <a:lnTo>
                          <a:pt x="1417771" y="1333032"/>
                        </a:lnTo>
                        <a:lnTo>
                          <a:pt x="1414608" y="1334633"/>
                        </a:lnTo>
                        <a:lnTo>
                          <a:pt x="1411445" y="1336635"/>
                        </a:lnTo>
                        <a:lnTo>
                          <a:pt x="1404722" y="1338636"/>
                        </a:lnTo>
                        <a:lnTo>
                          <a:pt x="1397605" y="1340237"/>
                        </a:lnTo>
                        <a:lnTo>
                          <a:pt x="1390487" y="1341038"/>
                        </a:lnTo>
                        <a:lnTo>
                          <a:pt x="1383370" y="1341438"/>
                        </a:lnTo>
                        <a:lnTo>
                          <a:pt x="1376252" y="1341438"/>
                        </a:lnTo>
                        <a:lnTo>
                          <a:pt x="1369530" y="1341038"/>
                        </a:lnTo>
                        <a:lnTo>
                          <a:pt x="1358063" y="1339437"/>
                        </a:lnTo>
                        <a:lnTo>
                          <a:pt x="1350154" y="1338236"/>
                        </a:lnTo>
                        <a:lnTo>
                          <a:pt x="1347386" y="1337435"/>
                        </a:lnTo>
                        <a:lnTo>
                          <a:pt x="1347386" y="1337835"/>
                        </a:lnTo>
                        <a:lnTo>
                          <a:pt x="1346991" y="1337435"/>
                        </a:lnTo>
                        <a:lnTo>
                          <a:pt x="1346200" y="1337035"/>
                        </a:lnTo>
                        <a:lnTo>
                          <a:pt x="1346200" y="1334633"/>
                        </a:lnTo>
                        <a:lnTo>
                          <a:pt x="1346991" y="1331831"/>
                        </a:lnTo>
                        <a:lnTo>
                          <a:pt x="1347782" y="1326228"/>
                        </a:lnTo>
                        <a:lnTo>
                          <a:pt x="1349363" y="1318623"/>
                        </a:lnTo>
                        <a:lnTo>
                          <a:pt x="1351736" y="1307415"/>
                        </a:lnTo>
                        <a:lnTo>
                          <a:pt x="1355295" y="1296608"/>
                        </a:lnTo>
                        <a:lnTo>
                          <a:pt x="1357667" y="1287402"/>
                        </a:lnTo>
                        <a:lnTo>
                          <a:pt x="1361621" y="1275794"/>
                        </a:lnTo>
                        <a:lnTo>
                          <a:pt x="1363994" y="1270190"/>
                        </a:lnTo>
                        <a:lnTo>
                          <a:pt x="1364785" y="1268589"/>
                        </a:lnTo>
                        <a:lnTo>
                          <a:pt x="1366762" y="1265787"/>
                        </a:lnTo>
                        <a:lnTo>
                          <a:pt x="1369925" y="1262985"/>
                        </a:lnTo>
                        <a:lnTo>
                          <a:pt x="1373484" y="1260183"/>
                        </a:lnTo>
                        <a:lnTo>
                          <a:pt x="1378229" y="1258182"/>
                        </a:lnTo>
                        <a:lnTo>
                          <a:pt x="1383765" y="1256181"/>
                        </a:lnTo>
                        <a:lnTo>
                          <a:pt x="1389301" y="1253779"/>
                        </a:lnTo>
                        <a:lnTo>
                          <a:pt x="1395628" y="1252578"/>
                        </a:lnTo>
                        <a:lnTo>
                          <a:pt x="1401954" y="1250977"/>
                        </a:lnTo>
                        <a:lnTo>
                          <a:pt x="1415399" y="1248976"/>
                        </a:lnTo>
                        <a:lnTo>
                          <a:pt x="1428052" y="1248175"/>
                        </a:lnTo>
                        <a:lnTo>
                          <a:pt x="1433588" y="1247775"/>
                        </a:lnTo>
                        <a:close/>
                        <a:moveTo>
                          <a:pt x="1155700" y="965200"/>
                        </a:moveTo>
                        <a:lnTo>
                          <a:pt x="1161653" y="965597"/>
                        </a:lnTo>
                        <a:lnTo>
                          <a:pt x="1167209" y="966787"/>
                        </a:lnTo>
                        <a:lnTo>
                          <a:pt x="1172766" y="968770"/>
                        </a:lnTo>
                        <a:lnTo>
                          <a:pt x="1177925" y="971944"/>
                        </a:lnTo>
                        <a:lnTo>
                          <a:pt x="1182687" y="975514"/>
                        </a:lnTo>
                        <a:lnTo>
                          <a:pt x="1187450" y="980274"/>
                        </a:lnTo>
                        <a:lnTo>
                          <a:pt x="1192213" y="985431"/>
                        </a:lnTo>
                        <a:lnTo>
                          <a:pt x="1196181" y="991381"/>
                        </a:lnTo>
                        <a:lnTo>
                          <a:pt x="1200150" y="998125"/>
                        </a:lnTo>
                        <a:lnTo>
                          <a:pt x="1204119" y="1005265"/>
                        </a:lnTo>
                        <a:lnTo>
                          <a:pt x="1207691" y="1012802"/>
                        </a:lnTo>
                        <a:lnTo>
                          <a:pt x="1211659" y="1021133"/>
                        </a:lnTo>
                        <a:lnTo>
                          <a:pt x="1214437" y="1029860"/>
                        </a:lnTo>
                        <a:lnTo>
                          <a:pt x="1217613" y="1038984"/>
                        </a:lnTo>
                        <a:lnTo>
                          <a:pt x="1220787" y="1048504"/>
                        </a:lnTo>
                        <a:lnTo>
                          <a:pt x="1225947" y="1068338"/>
                        </a:lnTo>
                        <a:lnTo>
                          <a:pt x="1230313" y="1089363"/>
                        </a:lnTo>
                        <a:lnTo>
                          <a:pt x="1234678" y="1111180"/>
                        </a:lnTo>
                        <a:lnTo>
                          <a:pt x="1237853" y="1133792"/>
                        </a:lnTo>
                        <a:lnTo>
                          <a:pt x="1241028" y="1155609"/>
                        </a:lnTo>
                        <a:lnTo>
                          <a:pt x="1243013" y="1177824"/>
                        </a:lnTo>
                        <a:lnTo>
                          <a:pt x="1245394" y="1198848"/>
                        </a:lnTo>
                        <a:lnTo>
                          <a:pt x="1246981" y="1219476"/>
                        </a:lnTo>
                        <a:lnTo>
                          <a:pt x="1246187" y="1186551"/>
                        </a:lnTo>
                        <a:lnTo>
                          <a:pt x="1342231" y="1244467"/>
                        </a:lnTo>
                        <a:lnTo>
                          <a:pt x="1323181" y="1340465"/>
                        </a:lnTo>
                        <a:lnTo>
                          <a:pt x="1248966" y="1309524"/>
                        </a:lnTo>
                        <a:lnTo>
                          <a:pt x="1245394" y="1284929"/>
                        </a:lnTo>
                        <a:lnTo>
                          <a:pt x="1239441" y="1242087"/>
                        </a:lnTo>
                        <a:lnTo>
                          <a:pt x="1231106" y="1373787"/>
                        </a:lnTo>
                        <a:lnTo>
                          <a:pt x="1230709" y="1379737"/>
                        </a:lnTo>
                        <a:lnTo>
                          <a:pt x="1230313" y="1386084"/>
                        </a:lnTo>
                        <a:lnTo>
                          <a:pt x="1230709" y="1392431"/>
                        </a:lnTo>
                        <a:lnTo>
                          <a:pt x="1232297" y="1399968"/>
                        </a:lnTo>
                        <a:lnTo>
                          <a:pt x="1234281" y="1407902"/>
                        </a:lnTo>
                        <a:lnTo>
                          <a:pt x="1237059" y="1417422"/>
                        </a:lnTo>
                        <a:lnTo>
                          <a:pt x="1241822" y="1428133"/>
                        </a:lnTo>
                        <a:lnTo>
                          <a:pt x="1247775" y="1440430"/>
                        </a:lnTo>
                        <a:lnTo>
                          <a:pt x="1231106" y="1440430"/>
                        </a:lnTo>
                        <a:lnTo>
                          <a:pt x="1242219" y="1446380"/>
                        </a:lnTo>
                        <a:lnTo>
                          <a:pt x="1256109" y="1453124"/>
                        </a:lnTo>
                        <a:lnTo>
                          <a:pt x="1287066" y="1467405"/>
                        </a:lnTo>
                        <a:lnTo>
                          <a:pt x="1313259" y="1479305"/>
                        </a:lnTo>
                        <a:lnTo>
                          <a:pt x="1323975" y="1483669"/>
                        </a:lnTo>
                        <a:lnTo>
                          <a:pt x="1501775" y="1720491"/>
                        </a:lnTo>
                        <a:lnTo>
                          <a:pt x="1401763" y="1798638"/>
                        </a:lnTo>
                        <a:lnTo>
                          <a:pt x="1210469" y="1576494"/>
                        </a:lnTo>
                        <a:lnTo>
                          <a:pt x="1080294" y="1561816"/>
                        </a:lnTo>
                        <a:lnTo>
                          <a:pt x="1080294" y="1563800"/>
                        </a:lnTo>
                        <a:lnTo>
                          <a:pt x="1080294" y="1567370"/>
                        </a:lnTo>
                        <a:lnTo>
                          <a:pt x="1079500" y="1575700"/>
                        </a:lnTo>
                        <a:lnTo>
                          <a:pt x="1077516" y="1587601"/>
                        </a:lnTo>
                        <a:lnTo>
                          <a:pt x="1074341" y="1601088"/>
                        </a:lnTo>
                        <a:lnTo>
                          <a:pt x="1066403" y="1633220"/>
                        </a:lnTo>
                        <a:lnTo>
                          <a:pt x="1056878" y="1669318"/>
                        </a:lnTo>
                        <a:lnTo>
                          <a:pt x="1046956" y="1703830"/>
                        </a:lnTo>
                        <a:lnTo>
                          <a:pt x="1038622" y="1733582"/>
                        </a:lnTo>
                        <a:lnTo>
                          <a:pt x="1030288" y="1762540"/>
                        </a:lnTo>
                        <a:lnTo>
                          <a:pt x="802481" y="1785548"/>
                        </a:lnTo>
                        <a:lnTo>
                          <a:pt x="770731" y="1731201"/>
                        </a:lnTo>
                        <a:lnTo>
                          <a:pt x="904081" y="1706210"/>
                        </a:lnTo>
                        <a:lnTo>
                          <a:pt x="903685" y="1489619"/>
                        </a:lnTo>
                        <a:lnTo>
                          <a:pt x="871935" y="1482479"/>
                        </a:lnTo>
                        <a:lnTo>
                          <a:pt x="869950" y="1471768"/>
                        </a:lnTo>
                        <a:lnTo>
                          <a:pt x="867966" y="1461851"/>
                        </a:lnTo>
                        <a:lnTo>
                          <a:pt x="866378" y="1453124"/>
                        </a:lnTo>
                        <a:lnTo>
                          <a:pt x="864791" y="1445190"/>
                        </a:lnTo>
                        <a:lnTo>
                          <a:pt x="863600" y="1428926"/>
                        </a:lnTo>
                        <a:lnTo>
                          <a:pt x="862806" y="1413455"/>
                        </a:lnTo>
                        <a:lnTo>
                          <a:pt x="862013" y="1373787"/>
                        </a:lnTo>
                        <a:lnTo>
                          <a:pt x="860822" y="1346812"/>
                        </a:lnTo>
                        <a:lnTo>
                          <a:pt x="858044" y="1312697"/>
                        </a:lnTo>
                        <a:lnTo>
                          <a:pt x="854472" y="1175444"/>
                        </a:lnTo>
                        <a:lnTo>
                          <a:pt x="843756" y="1181791"/>
                        </a:lnTo>
                        <a:lnTo>
                          <a:pt x="818753" y="1197658"/>
                        </a:lnTo>
                        <a:lnTo>
                          <a:pt x="802878" y="1208369"/>
                        </a:lnTo>
                        <a:lnTo>
                          <a:pt x="786606" y="1219476"/>
                        </a:lnTo>
                        <a:lnTo>
                          <a:pt x="770731" y="1230980"/>
                        </a:lnTo>
                        <a:lnTo>
                          <a:pt x="756841" y="1242087"/>
                        </a:lnTo>
                        <a:lnTo>
                          <a:pt x="754460" y="1250021"/>
                        </a:lnTo>
                        <a:lnTo>
                          <a:pt x="752872" y="1258351"/>
                        </a:lnTo>
                        <a:lnTo>
                          <a:pt x="752078" y="1266681"/>
                        </a:lnTo>
                        <a:lnTo>
                          <a:pt x="751285" y="1275805"/>
                        </a:lnTo>
                        <a:lnTo>
                          <a:pt x="751285" y="1284532"/>
                        </a:lnTo>
                        <a:lnTo>
                          <a:pt x="751681" y="1292863"/>
                        </a:lnTo>
                        <a:lnTo>
                          <a:pt x="752078" y="1301590"/>
                        </a:lnTo>
                        <a:lnTo>
                          <a:pt x="752872" y="1310317"/>
                        </a:lnTo>
                        <a:lnTo>
                          <a:pt x="754856" y="1325788"/>
                        </a:lnTo>
                        <a:lnTo>
                          <a:pt x="756444" y="1339275"/>
                        </a:lnTo>
                        <a:lnTo>
                          <a:pt x="758031" y="1350382"/>
                        </a:lnTo>
                        <a:lnTo>
                          <a:pt x="758031" y="1354349"/>
                        </a:lnTo>
                        <a:lnTo>
                          <a:pt x="756841" y="1357523"/>
                        </a:lnTo>
                        <a:lnTo>
                          <a:pt x="727869" y="1355539"/>
                        </a:lnTo>
                        <a:lnTo>
                          <a:pt x="715566" y="1354746"/>
                        </a:lnTo>
                        <a:lnTo>
                          <a:pt x="709613" y="1354746"/>
                        </a:lnTo>
                        <a:lnTo>
                          <a:pt x="704453" y="1355143"/>
                        </a:lnTo>
                        <a:lnTo>
                          <a:pt x="698897" y="1355539"/>
                        </a:lnTo>
                        <a:lnTo>
                          <a:pt x="693341" y="1356729"/>
                        </a:lnTo>
                        <a:lnTo>
                          <a:pt x="687785" y="1357919"/>
                        </a:lnTo>
                        <a:lnTo>
                          <a:pt x="682228" y="1359903"/>
                        </a:lnTo>
                        <a:lnTo>
                          <a:pt x="677069" y="1361886"/>
                        </a:lnTo>
                        <a:lnTo>
                          <a:pt x="671116" y="1364663"/>
                        </a:lnTo>
                        <a:lnTo>
                          <a:pt x="664766" y="1367836"/>
                        </a:lnTo>
                        <a:lnTo>
                          <a:pt x="658416" y="1372200"/>
                        </a:lnTo>
                        <a:lnTo>
                          <a:pt x="657225" y="1367043"/>
                        </a:lnTo>
                        <a:lnTo>
                          <a:pt x="655241" y="1361093"/>
                        </a:lnTo>
                        <a:lnTo>
                          <a:pt x="654050" y="1355143"/>
                        </a:lnTo>
                        <a:lnTo>
                          <a:pt x="653256" y="1348399"/>
                        </a:lnTo>
                        <a:lnTo>
                          <a:pt x="651669" y="1333325"/>
                        </a:lnTo>
                        <a:lnTo>
                          <a:pt x="650875" y="1316267"/>
                        </a:lnTo>
                        <a:lnTo>
                          <a:pt x="650875" y="1296830"/>
                        </a:lnTo>
                        <a:lnTo>
                          <a:pt x="651272" y="1274615"/>
                        </a:lnTo>
                        <a:lnTo>
                          <a:pt x="652066" y="1251211"/>
                        </a:lnTo>
                        <a:lnTo>
                          <a:pt x="653653" y="1225029"/>
                        </a:lnTo>
                        <a:lnTo>
                          <a:pt x="660797" y="1208369"/>
                        </a:lnTo>
                        <a:lnTo>
                          <a:pt x="667147" y="1194881"/>
                        </a:lnTo>
                        <a:lnTo>
                          <a:pt x="670322" y="1188931"/>
                        </a:lnTo>
                        <a:lnTo>
                          <a:pt x="673497" y="1183774"/>
                        </a:lnTo>
                        <a:lnTo>
                          <a:pt x="680244" y="1174254"/>
                        </a:lnTo>
                        <a:lnTo>
                          <a:pt x="687388" y="1164733"/>
                        </a:lnTo>
                        <a:lnTo>
                          <a:pt x="696119" y="1155213"/>
                        </a:lnTo>
                        <a:lnTo>
                          <a:pt x="706438" y="1143312"/>
                        </a:lnTo>
                        <a:lnTo>
                          <a:pt x="718741" y="1129031"/>
                        </a:lnTo>
                        <a:lnTo>
                          <a:pt x="738585" y="1108007"/>
                        </a:lnTo>
                        <a:lnTo>
                          <a:pt x="756047" y="1088966"/>
                        </a:lnTo>
                        <a:lnTo>
                          <a:pt x="785416" y="1057231"/>
                        </a:lnTo>
                        <a:lnTo>
                          <a:pt x="797719" y="1043744"/>
                        </a:lnTo>
                        <a:lnTo>
                          <a:pt x="809228" y="1032240"/>
                        </a:lnTo>
                        <a:lnTo>
                          <a:pt x="820738" y="1021926"/>
                        </a:lnTo>
                        <a:lnTo>
                          <a:pt x="831056" y="1012802"/>
                        </a:lnTo>
                        <a:lnTo>
                          <a:pt x="836613" y="1008439"/>
                        </a:lnTo>
                        <a:lnTo>
                          <a:pt x="842169" y="1004869"/>
                        </a:lnTo>
                        <a:lnTo>
                          <a:pt x="848122" y="1000902"/>
                        </a:lnTo>
                        <a:lnTo>
                          <a:pt x="854075" y="997331"/>
                        </a:lnTo>
                        <a:lnTo>
                          <a:pt x="860028" y="994555"/>
                        </a:lnTo>
                        <a:lnTo>
                          <a:pt x="866378" y="991381"/>
                        </a:lnTo>
                        <a:lnTo>
                          <a:pt x="873125" y="988208"/>
                        </a:lnTo>
                        <a:lnTo>
                          <a:pt x="880269" y="985828"/>
                        </a:lnTo>
                        <a:lnTo>
                          <a:pt x="895350" y="980274"/>
                        </a:lnTo>
                        <a:lnTo>
                          <a:pt x="912416" y="975117"/>
                        </a:lnTo>
                        <a:lnTo>
                          <a:pt x="932260" y="970753"/>
                        </a:lnTo>
                        <a:lnTo>
                          <a:pt x="954881" y="965597"/>
                        </a:lnTo>
                        <a:lnTo>
                          <a:pt x="963613" y="965993"/>
                        </a:lnTo>
                        <a:lnTo>
                          <a:pt x="979488" y="966787"/>
                        </a:lnTo>
                        <a:lnTo>
                          <a:pt x="1004491" y="968373"/>
                        </a:lnTo>
                        <a:lnTo>
                          <a:pt x="1089819" y="1240103"/>
                        </a:lnTo>
                        <a:lnTo>
                          <a:pt x="1081484" y="1159179"/>
                        </a:lnTo>
                        <a:lnTo>
                          <a:pt x="1077516" y="1013199"/>
                        </a:lnTo>
                        <a:lnTo>
                          <a:pt x="1071959" y="999315"/>
                        </a:lnTo>
                        <a:lnTo>
                          <a:pt x="1083072" y="980671"/>
                        </a:lnTo>
                        <a:lnTo>
                          <a:pt x="1107281" y="980671"/>
                        </a:lnTo>
                        <a:lnTo>
                          <a:pt x="1117600" y="999315"/>
                        </a:lnTo>
                        <a:lnTo>
                          <a:pt x="1112837" y="1015579"/>
                        </a:lnTo>
                        <a:lnTo>
                          <a:pt x="1142206" y="1228203"/>
                        </a:lnTo>
                        <a:lnTo>
                          <a:pt x="1137841" y="971944"/>
                        </a:lnTo>
                        <a:lnTo>
                          <a:pt x="1146572" y="967580"/>
                        </a:lnTo>
                        <a:lnTo>
                          <a:pt x="1148953" y="966390"/>
                        </a:lnTo>
                        <a:lnTo>
                          <a:pt x="1149350" y="965597"/>
                        </a:lnTo>
                        <a:lnTo>
                          <a:pt x="1155700" y="965200"/>
                        </a:lnTo>
                        <a:close/>
                        <a:moveTo>
                          <a:pt x="931148" y="736601"/>
                        </a:moveTo>
                        <a:lnTo>
                          <a:pt x="929554" y="751285"/>
                        </a:lnTo>
                        <a:lnTo>
                          <a:pt x="928757" y="762794"/>
                        </a:lnTo>
                        <a:lnTo>
                          <a:pt x="929155" y="762794"/>
                        </a:lnTo>
                        <a:lnTo>
                          <a:pt x="929554" y="751285"/>
                        </a:lnTo>
                        <a:lnTo>
                          <a:pt x="930351" y="746126"/>
                        </a:lnTo>
                        <a:lnTo>
                          <a:pt x="931148" y="741363"/>
                        </a:lnTo>
                        <a:lnTo>
                          <a:pt x="931148" y="736601"/>
                        </a:lnTo>
                        <a:close/>
                        <a:moveTo>
                          <a:pt x="949086" y="679054"/>
                        </a:moveTo>
                        <a:lnTo>
                          <a:pt x="948289" y="679847"/>
                        </a:lnTo>
                        <a:lnTo>
                          <a:pt x="945499" y="681435"/>
                        </a:lnTo>
                        <a:lnTo>
                          <a:pt x="943904" y="683419"/>
                        </a:lnTo>
                        <a:lnTo>
                          <a:pt x="941911" y="686991"/>
                        </a:lnTo>
                        <a:lnTo>
                          <a:pt x="945897" y="682625"/>
                        </a:lnTo>
                        <a:lnTo>
                          <a:pt x="948289" y="681038"/>
                        </a:lnTo>
                        <a:lnTo>
                          <a:pt x="950282" y="679054"/>
                        </a:lnTo>
                        <a:lnTo>
                          <a:pt x="949086" y="679054"/>
                        </a:lnTo>
                        <a:close/>
                        <a:moveTo>
                          <a:pt x="1038375" y="620713"/>
                        </a:moveTo>
                        <a:lnTo>
                          <a:pt x="1049138" y="620713"/>
                        </a:lnTo>
                        <a:lnTo>
                          <a:pt x="1059502" y="621110"/>
                        </a:lnTo>
                        <a:lnTo>
                          <a:pt x="1069866" y="622300"/>
                        </a:lnTo>
                        <a:lnTo>
                          <a:pt x="1079432" y="623491"/>
                        </a:lnTo>
                        <a:lnTo>
                          <a:pt x="1088999" y="625872"/>
                        </a:lnTo>
                        <a:lnTo>
                          <a:pt x="1098167" y="627857"/>
                        </a:lnTo>
                        <a:lnTo>
                          <a:pt x="1106937" y="630238"/>
                        </a:lnTo>
                        <a:lnTo>
                          <a:pt x="1115307" y="633413"/>
                        </a:lnTo>
                        <a:lnTo>
                          <a:pt x="1123678" y="636191"/>
                        </a:lnTo>
                        <a:lnTo>
                          <a:pt x="1130853" y="639763"/>
                        </a:lnTo>
                        <a:lnTo>
                          <a:pt x="1138028" y="642938"/>
                        </a:lnTo>
                        <a:lnTo>
                          <a:pt x="1144805" y="646510"/>
                        </a:lnTo>
                        <a:lnTo>
                          <a:pt x="1156365" y="652860"/>
                        </a:lnTo>
                        <a:lnTo>
                          <a:pt x="1166729" y="659607"/>
                        </a:lnTo>
                        <a:lnTo>
                          <a:pt x="1174701" y="664766"/>
                        </a:lnTo>
                        <a:lnTo>
                          <a:pt x="1180680" y="669529"/>
                        </a:lnTo>
                        <a:lnTo>
                          <a:pt x="1185862" y="673497"/>
                        </a:lnTo>
                        <a:lnTo>
                          <a:pt x="1185862" y="676275"/>
                        </a:lnTo>
                        <a:lnTo>
                          <a:pt x="1185862" y="684213"/>
                        </a:lnTo>
                        <a:lnTo>
                          <a:pt x="1185065" y="688975"/>
                        </a:lnTo>
                        <a:lnTo>
                          <a:pt x="1183869" y="694532"/>
                        </a:lnTo>
                        <a:lnTo>
                          <a:pt x="1182274" y="700088"/>
                        </a:lnTo>
                        <a:lnTo>
                          <a:pt x="1180281" y="704850"/>
                        </a:lnTo>
                        <a:lnTo>
                          <a:pt x="1179086" y="707629"/>
                        </a:lnTo>
                        <a:lnTo>
                          <a:pt x="1177093" y="710010"/>
                        </a:lnTo>
                        <a:lnTo>
                          <a:pt x="1175498" y="711994"/>
                        </a:lnTo>
                        <a:lnTo>
                          <a:pt x="1173505" y="713979"/>
                        </a:lnTo>
                        <a:lnTo>
                          <a:pt x="1170715" y="715963"/>
                        </a:lnTo>
                        <a:lnTo>
                          <a:pt x="1168323" y="717154"/>
                        </a:lnTo>
                        <a:lnTo>
                          <a:pt x="1165533" y="718344"/>
                        </a:lnTo>
                        <a:lnTo>
                          <a:pt x="1161945" y="719138"/>
                        </a:lnTo>
                        <a:lnTo>
                          <a:pt x="1158756" y="719535"/>
                        </a:lnTo>
                        <a:lnTo>
                          <a:pt x="1154770" y="719535"/>
                        </a:lnTo>
                        <a:lnTo>
                          <a:pt x="1150784" y="719138"/>
                        </a:lnTo>
                        <a:lnTo>
                          <a:pt x="1146001" y="718344"/>
                        </a:lnTo>
                        <a:lnTo>
                          <a:pt x="1140819" y="717154"/>
                        </a:lnTo>
                        <a:lnTo>
                          <a:pt x="1135238" y="715566"/>
                        </a:lnTo>
                        <a:lnTo>
                          <a:pt x="1129259" y="712788"/>
                        </a:lnTo>
                        <a:lnTo>
                          <a:pt x="1123678" y="710010"/>
                        </a:lnTo>
                        <a:lnTo>
                          <a:pt x="1120091" y="708819"/>
                        </a:lnTo>
                        <a:lnTo>
                          <a:pt x="1114112" y="707629"/>
                        </a:lnTo>
                        <a:lnTo>
                          <a:pt x="1098964" y="704850"/>
                        </a:lnTo>
                        <a:lnTo>
                          <a:pt x="1083418" y="702072"/>
                        </a:lnTo>
                        <a:lnTo>
                          <a:pt x="1077439" y="700882"/>
                        </a:lnTo>
                        <a:lnTo>
                          <a:pt x="1073852" y="700088"/>
                        </a:lnTo>
                        <a:lnTo>
                          <a:pt x="1104545" y="714772"/>
                        </a:lnTo>
                        <a:lnTo>
                          <a:pt x="1118895" y="721122"/>
                        </a:lnTo>
                        <a:lnTo>
                          <a:pt x="1125671" y="723504"/>
                        </a:lnTo>
                        <a:lnTo>
                          <a:pt x="1132448" y="725885"/>
                        </a:lnTo>
                        <a:lnTo>
                          <a:pt x="1138826" y="728266"/>
                        </a:lnTo>
                        <a:lnTo>
                          <a:pt x="1144805" y="729457"/>
                        </a:lnTo>
                        <a:lnTo>
                          <a:pt x="1150784" y="730647"/>
                        </a:lnTo>
                        <a:lnTo>
                          <a:pt x="1155966" y="731044"/>
                        </a:lnTo>
                        <a:lnTo>
                          <a:pt x="1161148" y="730647"/>
                        </a:lnTo>
                        <a:lnTo>
                          <a:pt x="1165931" y="729457"/>
                        </a:lnTo>
                        <a:lnTo>
                          <a:pt x="1170316" y="727869"/>
                        </a:lnTo>
                        <a:lnTo>
                          <a:pt x="1174302" y="725091"/>
                        </a:lnTo>
                        <a:lnTo>
                          <a:pt x="1175498" y="735410"/>
                        </a:lnTo>
                        <a:lnTo>
                          <a:pt x="1175897" y="744935"/>
                        </a:lnTo>
                        <a:lnTo>
                          <a:pt x="1175498" y="753666"/>
                        </a:lnTo>
                        <a:lnTo>
                          <a:pt x="1175099" y="762397"/>
                        </a:lnTo>
                        <a:lnTo>
                          <a:pt x="1176694" y="761207"/>
                        </a:lnTo>
                        <a:lnTo>
                          <a:pt x="1177491" y="760413"/>
                        </a:lnTo>
                        <a:lnTo>
                          <a:pt x="1178687" y="760016"/>
                        </a:lnTo>
                        <a:lnTo>
                          <a:pt x="1179086" y="760413"/>
                        </a:lnTo>
                        <a:lnTo>
                          <a:pt x="1179484" y="761207"/>
                        </a:lnTo>
                        <a:lnTo>
                          <a:pt x="1179883" y="763985"/>
                        </a:lnTo>
                        <a:lnTo>
                          <a:pt x="1180281" y="767954"/>
                        </a:lnTo>
                        <a:lnTo>
                          <a:pt x="1180281" y="773113"/>
                        </a:lnTo>
                        <a:lnTo>
                          <a:pt x="1179086" y="785813"/>
                        </a:lnTo>
                        <a:lnTo>
                          <a:pt x="1177491" y="800498"/>
                        </a:lnTo>
                        <a:lnTo>
                          <a:pt x="1175498" y="814388"/>
                        </a:lnTo>
                        <a:lnTo>
                          <a:pt x="1173505" y="826294"/>
                        </a:lnTo>
                        <a:lnTo>
                          <a:pt x="1171911" y="833438"/>
                        </a:lnTo>
                        <a:lnTo>
                          <a:pt x="1170715" y="834629"/>
                        </a:lnTo>
                        <a:lnTo>
                          <a:pt x="1170316" y="834232"/>
                        </a:lnTo>
                        <a:lnTo>
                          <a:pt x="1169519" y="842169"/>
                        </a:lnTo>
                        <a:lnTo>
                          <a:pt x="1168323" y="849710"/>
                        </a:lnTo>
                        <a:lnTo>
                          <a:pt x="1166729" y="856854"/>
                        </a:lnTo>
                        <a:lnTo>
                          <a:pt x="1165134" y="863998"/>
                        </a:lnTo>
                        <a:lnTo>
                          <a:pt x="1162742" y="870744"/>
                        </a:lnTo>
                        <a:lnTo>
                          <a:pt x="1160351" y="877491"/>
                        </a:lnTo>
                        <a:lnTo>
                          <a:pt x="1157959" y="883841"/>
                        </a:lnTo>
                        <a:lnTo>
                          <a:pt x="1154770" y="890191"/>
                        </a:lnTo>
                        <a:lnTo>
                          <a:pt x="1151980" y="896541"/>
                        </a:lnTo>
                        <a:lnTo>
                          <a:pt x="1148791" y="902098"/>
                        </a:lnTo>
                        <a:lnTo>
                          <a:pt x="1145602" y="907654"/>
                        </a:lnTo>
                        <a:lnTo>
                          <a:pt x="1141616" y="913210"/>
                        </a:lnTo>
                        <a:lnTo>
                          <a:pt x="1138028" y="918370"/>
                        </a:lnTo>
                        <a:lnTo>
                          <a:pt x="1134042" y="923529"/>
                        </a:lnTo>
                        <a:lnTo>
                          <a:pt x="1126070" y="932260"/>
                        </a:lnTo>
                        <a:lnTo>
                          <a:pt x="1117699" y="940595"/>
                        </a:lnTo>
                        <a:lnTo>
                          <a:pt x="1108531" y="947738"/>
                        </a:lnTo>
                        <a:lnTo>
                          <a:pt x="1099762" y="954088"/>
                        </a:lnTo>
                        <a:lnTo>
                          <a:pt x="1090593" y="959248"/>
                        </a:lnTo>
                        <a:lnTo>
                          <a:pt x="1081027" y="963216"/>
                        </a:lnTo>
                        <a:lnTo>
                          <a:pt x="1077041" y="964804"/>
                        </a:lnTo>
                        <a:lnTo>
                          <a:pt x="1072257" y="966391"/>
                        </a:lnTo>
                        <a:lnTo>
                          <a:pt x="1067474" y="967185"/>
                        </a:lnTo>
                        <a:lnTo>
                          <a:pt x="1063488" y="967979"/>
                        </a:lnTo>
                        <a:lnTo>
                          <a:pt x="1059103" y="968376"/>
                        </a:lnTo>
                        <a:lnTo>
                          <a:pt x="1054719" y="968376"/>
                        </a:lnTo>
                        <a:lnTo>
                          <a:pt x="1051530" y="968376"/>
                        </a:lnTo>
                        <a:lnTo>
                          <a:pt x="1047543" y="967979"/>
                        </a:lnTo>
                        <a:lnTo>
                          <a:pt x="1043956" y="967185"/>
                        </a:lnTo>
                        <a:lnTo>
                          <a:pt x="1039970" y="965995"/>
                        </a:lnTo>
                        <a:lnTo>
                          <a:pt x="1031998" y="962820"/>
                        </a:lnTo>
                        <a:lnTo>
                          <a:pt x="1023627" y="958851"/>
                        </a:lnTo>
                        <a:lnTo>
                          <a:pt x="1014857" y="953295"/>
                        </a:lnTo>
                        <a:lnTo>
                          <a:pt x="1006088" y="947341"/>
                        </a:lnTo>
                        <a:lnTo>
                          <a:pt x="997318" y="939801"/>
                        </a:lnTo>
                        <a:lnTo>
                          <a:pt x="988549" y="931863"/>
                        </a:lnTo>
                        <a:lnTo>
                          <a:pt x="979779" y="922338"/>
                        </a:lnTo>
                        <a:lnTo>
                          <a:pt x="971807" y="912813"/>
                        </a:lnTo>
                        <a:lnTo>
                          <a:pt x="963835" y="902098"/>
                        </a:lnTo>
                        <a:lnTo>
                          <a:pt x="956660" y="890985"/>
                        </a:lnTo>
                        <a:lnTo>
                          <a:pt x="949883" y="878682"/>
                        </a:lnTo>
                        <a:lnTo>
                          <a:pt x="943904" y="865982"/>
                        </a:lnTo>
                        <a:lnTo>
                          <a:pt x="941512" y="859632"/>
                        </a:lnTo>
                        <a:lnTo>
                          <a:pt x="938722" y="852885"/>
                        </a:lnTo>
                        <a:lnTo>
                          <a:pt x="936729" y="846138"/>
                        </a:lnTo>
                        <a:lnTo>
                          <a:pt x="934736" y="839391"/>
                        </a:lnTo>
                        <a:lnTo>
                          <a:pt x="933540" y="843757"/>
                        </a:lnTo>
                        <a:lnTo>
                          <a:pt x="931547" y="847329"/>
                        </a:lnTo>
                        <a:lnTo>
                          <a:pt x="929554" y="849710"/>
                        </a:lnTo>
                        <a:lnTo>
                          <a:pt x="928757" y="850107"/>
                        </a:lnTo>
                        <a:lnTo>
                          <a:pt x="927960" y="850504"/>
                        </a:lnTo>
                        <a:lnTo>
                          <a:pt x="926764" y="850107"/>
                        </a:lnTo>
                        <a:lnTo>
                          <a:pt x="925568" y="849710"/>
                        </a:lnTo>
                        <a:lnTo>
                          <a:pt x="924372" y="848123"/>
                        </a:lnTo>
                        <a:lnTo>
                          <a:pt x="923575" y="846535"/>
                        </a:lnTo>
                        <a:lnTo>
                          <a:pt x="921582" y="842963"/>
                        </a:lnTo>
                        <a:lnTo>
                          <a:pt x="920386" y="837407"/>
                        </a:lnTo>
                        <a:lnTo>
                          <a:pt x="918791" y="831057"/>
                        </a:lnTo>
                        <a:lnTo>
                          <a:pt x="917596" y="823516"/>
                        </a:lnTo>
                        <a:lnTo>
                          <a:pt x="917197" y="815182"/>
                        </a:lnTo>
                        <a:lnTo>
                          <a:pt x="916798" y="806054"/>
                        </a:lnTo>
                        <a:lnTo>
                          <a:pt x="917197" y="798116"/>
                        </a:lnTo>
                        <a:lnTo>
                          <a:pt x="917596" y="790576"/>
                        </a:lnTo>
                        <a:lnTo>
                          <a:pt x="918393" y="783829"/>
                        </a:lnTo>
                        <a:lnTo>
                          <a:pt x="919987" y="777479"/>
                        </a:lnTo>
                        <a:lnTo>
                          <a:pt x="921183" y="772319"/>
                        </a:lnTo>
                        <a:lnTo>
                          <a:pt x="922379" y="767954"/>
                        </a:lnTo>
                        <a:lnTo>
                          <a:pt x="924372" y="764779"/>
                        </a:lnTo>
                        <a:lnTo>
                          <a:pt x="925169" y="763588"/>
                        </a:lnTo>
                        <a:lnTo>
                          <a:pt x="926365" y="763191"/>
                        </a:lnTo>
                        <a:lnTo>
                          <a:pt x="923176" y="759619"/>
                        </a:lnTo>
                        <a:lnTo>
                          <a:pt x="920785" y="756444"/>
                        </a:lnTo>
                        <a:lnTo>
                          <a:pt x="918393" y="752476"/>
                        </a:lnTo>
                        <a:lnTo>
                          <a:pt x="916798" y="748507"/>
                        </a:lnTo>
                        <a:lnTo>
                          <a:pt x="915204" y="744538"/>
                        </a:lnTo>
                        <a:lnTo>
                          <a:pt x="914407" y="739776"/>
                        </a:lnTo>
                        <a:lnTo>
                          <a:pt x="913609" y="735807"/>
                        </a:lnTo>
                        <a:lnTo>
                          <a:pt x="913211" y="731044"/>
                        </a:lnTo>
                        <a:lnTo>
                          <a:pt x="912812" y="727076"/>
                        </a:lnTo>
                        <a:lnTo>
                          <a:pt x="912812" y="721916"/>
                        </a:lnTo>
                        <a:lnTo>
                          <a:pt x="913609" y="712391"/>
                        </a:lnTo>
                        <a:lnTo>
                          <a:pt x="915204" y="703263"/>
                        </a:lnTo>
                        <a:lnTo>
                          <a:pt x="917197" y="694135"/>
                        </a:lnTo>
                        <a:lnTo>
                          <a:pt x="920386" y="685007"/>
                        </a:lnTo>
                        <a:lnTo>
                          <a:pt x="923575" y="676672"/>
                        </a:lnTo>
                        <a:lnTo>
                          <a:pt x="927162" y="668735"/>
                        </a:lnTo>
                        <a:lnTo>
                          <a:pt x="930750" y="661988"/>
                        </a:lnTo>
                        <a:lnTo>
                          <a:pt x="934337" y="656035"/>
                        </a:lnTo>
                        <a:lnTo>
                          <a:pt x="937526" y="651272"/>
                        </a:lnTo>
                        <a:lnTo>
                          <a:pt x="940715" y="647700"/>
                        </a:lnTo>
                        <a:lnTo>
                          <a:pt x="943107" y="646113"/>
                        </a:lnTo>
                        <a:lnTo>
                          <a:pt x="955862" y="639763"/>
                        </a:lnTo>
                        <a:lnTo>
                          <a:pt x="968219" y="634604"/>
                        </a:lnTo>
                        <a:lnTo>
                          <a:pt x="980178" y="630238"/>
                        </a:lnTo>
                        <a:lnTo>
                          <a:pt x="992535" y="627063"/>
                        </a:lnTo>
                        <a:lnTo>
                          <a:pt x="1004493" y="624285"/>
                        </a:lnTo>
                        <a:lnTo>
                          <a:pt x="1016053" y="622300"/>
                        </a:lnTo>
                        <a:lnTo>
                          <a:pt x="1027214" y="621110"/>
                        </a:lnTo>
                        <a:lnTo>
                          <a:pt x="1038375" y="620713"/>
                        </a:lnTo>
                        <a:close/>
                        <a:moveTo>
                          <a:pt x="1043186" y="515586"/>
                        </a:moveTo>
                        <a:lnTo>
                          <a:pt x="1022934" y="515983"/>
                        </a:lnTo>
                        <a:lnTo>
                          <a:pt x="1002682" y="516777"/>
                        </a:lnTo>
                        <a:lnTo>
                          <a:pt x="982827" y="518364"/>
                        </a:lnTo>
                        <a:lnTo>
                          <a:pt x="962972" y="519952"/>
                        </a:lnTo>
                        <a:lnTo>
                          <a:pt x="943514" y="521937"/>
                        </a:lnTo>
                        <a:lnTo>
                          <a:pt x="924056" y="525113"/>
                        </a:lnTo>
                        <a:lnTo>
                          <a:pt x="904598" y="527891"/>
                        </a:lnTo>
                        <a:lnTo>
                          <a:pt x="885140" y="531861"/>
                        </a:lnTo>
                        <a:lnTo>
                          <a:pt x="866476" y="535830"/>
                        </a:lnTo>
                        <a:lnTo>
                          <a:pt x="847812" y="540594"/>
                        </a:lnTo>
                        <a:lnTo>
                          <a:pt x="829148" y="545754"/>
                        </a:lnTo>
                        <a:lnTo>
                          <a:pt x="810485" y="550914"/>
                        </a:lnTo>
                        <a:lnTo>
                          <a:pt x="792218" y="556869"/>
                        </a:lnTo>
                        <a:lnTo>
                          <a:pt x="774348" y="563220"/>
                        </a:lnTo>
                        <a:lnTo>
                          <a:pt x="756082" y="569968"/>
                        </a:lnTo>
                        <a:lnTo>
                          <a:pt x="738609" y="577113"/>
                        </a:lnTo>
                        <a:lnTo>
                          <a:pt x="721137" y="585449"/>
                        </a:lnTo>
                        <a:lnTo>
                          <a:pt x="704061" y="593388"/>
                        </a:lnTo>
                        <a:lnTo>
                          <a:pt x="686986" y="601724"/>
                        </a:lnTo>
                        <a:lnTo>
                          <a:pt x="670308" y="610457"/>
                        </a:lnTo>
                        <a:lnTo>
                          <a:pt x="653630" y="619587"/>
                        </a:lnTo>
                        <a:lnTo>
                          <a:pt x="637745" y="629114"/>
                        </a:lnTo>
                        <a:lnTo>
                          <a:pt x="621861" y="639037"/>
                        </a:lnTo>
                        <a:lnTo>
                          <a:pt x="605977" y="649755"/>
                        </a:lnTo>
                        <a:lnTo>
                          <a:pt x="590490" y="660473"/>
                        </a:lnTo>
                        <a:lnTo>
                          <a:pt x="575400" y="671190"/>
                        </a:lnTo>
                        <a:lnTo>
                          <a:pt x="559913" y="682702"/>
                        </a:lnTo>
                        <a:lnTo>
                          <a:pt x="545617" y="694610"/>
                        </a:lnTo>
                        <a:lnTo>
                          <a:pt x="531322" y="706519"/>
                        </a:lnTo>
                        <a:lnTo>
                          <a:pt x="517026" y="719221"/>
                        </a:lnTo>
                        <a:lnTo>
                          <a:pt x="503525" y="731924"/>
                        </a:lnTo>
                        <a:lnTo>
                          <a:pt x="490023" y="745023"/>
                        </a:lnTo>
                        <a:lnTo>
                          <a:pt x="476919" y="758520"/>
                        </a:lnTo>
                        <a:lnTo>
                          <a:pt x="464212" y="772413"/>
                        </a:lnTo>
                        <a:lnTo>
                          <a:pt x="451504" y="786306"/>
                        </a:lnTo>
                        <a:lnTo>
                          <a:pt x="439591" y="800596"/>
                        </a:lnTo>
                        <a:lnTo>
                          <a:pt x="427678" y="815680"/>
                        </a:lnTo>
                        <a:lnTo>
                          <a:pt x="416162" y="830368"/>
                        </a:lnTo>
                        <a:lnTo>
                          <a:pt x="405441" y="845452"/>
                        </a:lnTo>
                        <a:lnTo>
                          <a:pt x="394322" y="860933"/>
                        </a:lnTo>
                        <a:lnTo>
                          <a:pt x="383997" y="876811"/>
                        </a:lnTo>
                        <a:lnTo>
                          <a:pt x="374070" y="892689"/>
                        </a:lnTo>
                        <a:lnTo>
                          <a:pt x="364539" y="908964"/>
                        </a:lnTo>
                        <a:lnTo>
                          <a:pt x="355009" y="925636"/>
                        </a:lnTo>
                        <a:lnTo>
                          <a:pt x="346272" y="941911"/>
                        </a:lnTo>
                        <a:lnTo>
                          <a:pt x="337933" y="959377"/>
                        </a:lnTo>
                        <a:lnTo>
                          <a:pt x="329594" y="976048"/>
                        </a:lnTo>
                        <a:lnTo>
                          <a:pt x="322049" y="993911"/>
                        </a:lnTo>
                        <a:lnTo>
                          <a:pt x="314901" y="1011377"/>
                        </a:lnTo>
                        <a:lnTo>
                          <a:pt x="308151" y="1029240"/>
                        </a:lnTo>
                        <a:lnTo>
                          <a:pt x="301797" y="1047500"/>
                        </a:lnTo>
                        <a:lnTo>
                          <a:pt x="295840" y="1065362"/>
                        </a:lnTo>
                        <a:lnTo>
                          <a:pt x="290678" y="1084019"/>
                        </a:lnTo>
                        <a:lnTo>
                          <a:pt x="285516" y="1102676"/>
                        </a:lnTo>
                        <a:lnTo>
                          <a:pt x="280751" y="1121729"/>
                        </a:lnTo>
                        <a:lnTo>
                          <a:pt x="276780" y="1140783"/>
                        </a:lnTo>
                        <a:lnTo>
                          <a:pt x="272809" y="1159440"/>
                        </a:lnTo>
                        <a:lnTo>
                          <a:pt x="270029" y="1178890"/>
                        </a:lnTo>
                        <a:lnTo>
                          <a:pt x="266852" y="1198341"/>
                        </a:lnTo>
                        <a:lnTo>
                          <a:pt x="264867" y="1218188"/>
                        </a:lnTo>
                        <a:lnTo>
                          <a:pt x="263278" y="1237639"/>
                        </a:lnTo>
                        <a:lnTo>
                          <a:pt x="261690" y="1257883"/>
                        </a:lnTo>
                        <a:lnTo>
                          <a:pt x="260896" y="1277731"/>
                        </a:lnTo>
                        <a:lnTo>
                          <a:pt x="260498" y="1297975"/>
                        </a:lnTo>
                        <a:lnTo>
                          <a:pt x="260896" y="1318220"/>
                        </a:lnTo>
                        <a:lnTo>
                          <a:pt x="261690" y="1338067"/>
                        </a:lnTo>
                        <a:lnTo>
                          <a:pt x="263278" y="1357915"/>
                        </a:lnTo>
                        <a:lnTo>
                          <a:pt x="264867" y="1377763"/>
                        </a:lnTo>
                        <a:lnTo>
                          <a:pt x="266852" y="1397213"/>
                        </a:lnTo>
                        <a:lnTo>
                          <a:pt x="270029" y="1416664"/>
                        </a:lnTo>
                        <a:lnTo>
                          <a:pt x="272809" y="1436114"/>
                        </a:lnTo>
                        <a:lnTo>
                          <a:pt x="276780" y="1455168"/>
                        </a:lnTo>
                        <a:lnTo>
                          <a:pt x="280751" y="1474222"/>
                        </a:lnTo>
                        <a:lnTo>
                          <a:pt x="285516" y="1493275"/>
                        </a:lnTo>
                        <a:lnTo>
                          <a:pt x="290678" y="1511535"/>
                        </a:lnTo>
                        <a:lnTo>
                          <a:pt x="295840" y="1530192"/>
                        </a:lnTo>
                        <a:lnTo>
                          <a:pt x="301797" y="1548452"/>
                        </a:lnTo>
                        <a:lnTo>
                          <a:pt x="308151" y="1566314"/>
                        </a:lnTo>
                        <a:lnTo>
                          <a:pt x="314901" y="1584177"/>
                        </a:lnTo>
                        <a:lnTo>
                          <a:pt x="322049" y="1602040"/>
                        </a:lnTo>
                        <a:lnTo>
                          <a:pt x="329594" y="1619109"/>
                        </a:lnTo>
                        <a:lnTo>
                          <a:pt x="337933" y="1636575"/>
                        </a:lnTo>
                        <a:lnTo>
                          <a:pt x="346272" y="1653247"/>
                        </a:lnTo>
                        <a:lnTo>
                          <a:pt x="355009" y="1670316"/>
                        </a:lnTo>
                        <a:lnTo>
                          <a:pt x="364539" y="1686591"/>
                        </a:lnTo>
                        <a:lnTo>
                          <a:pt x="374070" y="1703262"/>
                        </a:lnTo>
                        <a:lnTo>
                          <a:pt x="383997" y="1719140"/>
                        </a:lnTo>
                        <a:lnTo>
                          <a:pt x="394322" y="1734622"/>
                        </a:lnTo>
                        <a:lnTo>
                          <a:pt x="405441" y="1750500"/>
                        </a:lnTo>
                        <a:lnTo>
                          <a:pt x="416162" y="1765584"/>
                        </a:lnTo>
                        <a:lnTo>
                          <a:pt x="427678" y="1780271"/>
                        </a:lnTo>
                        <a:lnTo>
                          <a:pt x="439591" y="1794958"/>
                        </a:lnTo>
                        <a:lnTo>
                          <a:pt x="451504" y="1809248"/>
                        </a:lnTo>
                        <a:lnTo>
                          <a:pt x="464212" y="1823142"/>
                        </a:lnTo>
                        <a:lnTo>
                          <a:pt x="476919" y="1837035"/>
                        </a:lnTo>
                        <a:lnTo>
                          <a:pt x="490023" y="1850531"/>
                        </a:lnTo>
                        <a:lnTo>
                          <a:pt x="503525" y="1863631"/>
                        </a:lnTo>
                        <a:lnTo>
                          <a:pt x="517026" y="1876333"/>
                        </a:lnTo>
                        <a:lnTo>
                          <a:pt x="531322" y="1889035"/>
                        </a:lnTo>
                        <a:lnTo>
                          <a:pt x="545617" y="1900944"/>
                        </a:lnTo>
                        <a:lnTo>
                          <a:pt x="559913" y="1912852"/>
                        </a:lnTo>
                        <a:lnTo>
                          <a:pt x="575400" y="1923967"/>
                        </a:lnTo>
                        <a:lnTo>
                          <a:pt x="590490" y="1935479"/>
                        </a:lnTo>
                        <a:lnTo>
                          <a:pt x="605977" y="1945799"/>
                        </a:lnTo>
                        <a:lnTo>
                          <a:pt x="621861" y="1956517"/>
                        </a:lnTo>
                        <a:lnTo>
                          <a:pt x="637745" y="1966044"/>
                        </a:lnTo>
                        <a:lnTo>
                          <a:pt x="653630" y="1975968"/>
                        </a:lnTo>
                        <a:lnTo>
                          <a:pt x="670308" y="1985097"/>
                        </a:lnTo>
                        <a:lnTo>
                          <a:pt x="686986" y="1994227"/>
                        </a:lnTo>
                        <a:lnTo>
                          <a:pt x="704061" y="2002563"/>
                        </a:lnTo>
                        <a:lnTo>
                          <a:pt x="721137" y="2010502"/>
                        </a:lnTo>
                        <a:lnTo>
                          <a:pt x="738609" y="2018044"/>
                        </a:lnTo>
                        <a:lnTo>
                          <a:pt x="756082" y="2025189"/>
                        </a:lnTo>
                        <a:lnTo>
                          <a:pt x="774348" y="2032335"/>
                        </a:lnTo>
                        <a:lnTo>
                          <a:pt x="792218" y="2038686"/>
                        </a:lnTo>
                        <a:lnTo>
                          <a:pt x="810485" y="2044640"/>
                        </a:lnTo>
                        <a:lnTo>
                          <a:pt x="829148" y="2050197"/>
                        </a:lnTo>
                        <a:lnTo>
                          <a:pt x="847812" y="2055358"/>
                        </a:lnTo>
                        <a:lnTo>
                          <a:pt x="866476" y="2059724"/>
                        </a:lnTo>
                        <a:lnTo>
                          <a:pt x="885140" y="2064091"/>
                        </a:lnTo>
                        <a:lnTo>
                          <a:pt x="904598" y="2067266"/>
                        </a:lnTo>
                        <a:lnTo>
                          <a:pt x="924056" y="2070839"/>
                        </a:lnTo>
                        <a:lnTo>
                          <a:pt x="943514" y="2073220"/>
                        </a:lnTo>
                        <a:lnTo>
                          <a:pt x="962972" y="2075999"/>
                        </a:lnTo>
                        <a:lnTo>
                          <a:pt x="982827" y="2077587"/>
                        </a:lnTo>
                        <a:lnTo>
                          <a:pt x="1002682" y="2078778"/>
                        </a:lnTo>
                        <a:lnTo>
                          <a:pt x="1022934" y="2079572"/>
                        </a:lnTo>
                        <a:lnTo>
                          <a:pt x="1043186" y="2079572"/>
                        </a:lnTo>
                        <a:lnTo>
                          <a:pt x="1063041" y="2079572"/>
                        </a:lnTo>
                        <a:lnTo>
                          <a:pt x="1083293" y="2078778"/>
                        </a:lnTo>
                        <a:lnTo>
                          <a:pt x="1103148" y="2077587"/>
                        </a:lnTo>
                        <a:lnTo>
                          <a:pt x="1122606" y="2075999"/>
                        </a:lnTo>
                        <a:lnTo>
                          <a:pt x="1142064" y="2073220"/>
                        </a:lnTo>
                        <a:lnTo>
                          <a:pt x="1161919" y="2070839"/>
                        </a:lnTo>
                        <a:lnTo>
                          <a:pt x="1180980" y="2067266"/>
                        </a:lnTo>
                        <a:lnTo>
                          <a:pt x="1200438" y="2064091"/>
                        </a:lnTo>
                        <a:lnTo>
                          <a:pt x="1219499" y="2059724"/>
                        </a:lnTo>
                        <a:lnTo>
                          <a:pt x="1237766" y="2055358"/>
                        </a:lnTo>
                        <a:lnTo>
                          <a:pt x="1256827" y="2050197"/>
                        </a:lnTo>
                        <a:lnTo>
                          <a:pt x="1275093" y="2044640"/>
                        </a:lnTo>
                        <a:lnTo>
                          <a:pt x="1293757" y="2038686"/>
                        </a:lnTo>
                        <a:lnTo>
                          <a:pt x="1311627" y="2032335"/>
                        </a:lnTo>
                        <a:lnTo>
                          <a:pt x="1329496" y="2025189"/>
                        </a:lnTo>
                        <a:lnTo>
                          <a:pt x="1347366" y="2018044"/>
                        </a:lnTo>
                        <a:lnTo>
                          <a:pt x="1364441" y="2010502"/>
                        </a:lnTo>
                        <a:lnTo>
                          <a:pt x="1381914" y="2002563"/>
                        </a:lnTo>
                        <a:lnTo>
                          <a:pt x="1398592" y="1994227"/>
                        </a:lnTo>
                        <a:lnTo>
                          <a:pt x="1415667" y="1985097"/>
                        </a:lnTo>
                        <a:lnTo>
                          <a:pt x="1431949" y="1975968"/>
                        </a:lnTo>
                        <a:lnTo>
                          <a:pt x="1447833" y="1966044"/>
                        </a:lnTo>
                        <a:lnTo>
                          <a:pt x="1464114" y="1956517"/>
                        </a:lnTo>
                        <a:lnTo>
                          <a:pt x="1479998" y="1945799"/>
                        </a:lnTo>
                        <a:lnTo>
                          <a:pt x="1495088" y="1935479"/>
                        </a:lnTo>
                        <a:lnTo>
                          <a:pt x="1510575" y="1923967"/>
                        </a:lnTo>
                        <a:lnTo>
                          <a:pt x="1525665" y="1912852"/>
                        </a:lnTo>
                        <a:lnTo>
                          <a:pt x="1539960" y="1900944"/>
                        </a:lnTo>
                        <a:lnTo>
                          <a:pt x="1554256" y="1889035"/>
                        </a:lnTo>
                        <a:lnTo>
                          <a:pt x="1568551" y="1876333"/>
                        </a:lnTo>
                        <a:lnTo>
                          <a:pt x="1582053" y="1863631"/>
                        </a:lnTo>
                        <a:lnTo>
                          <a:pt x="1595555" y="1850531"/>
                        </a:lnTo>
                        <a:lnTo>
                          <a:pt x="1608659" y="1837035"/>
                        </a:lnTo>
                        <a:lnTo>
                          <a:pt x="1621763" y="1823142"/>
                        </a:lnTo>
                        <a:lnTo>
                          <a:pt x="1634073" y="1809248"/>
                        </a:lnTo>
                        <a:lnTo>
                          <a:pt x="1646383" y="1794958"/>
                        </a:lnTo>
                        <a:lnTo>
                          <a:pt x="1657899" y="1780271"/>
                        </a:lnTo>
                        <a:lnTo>
                          <a:pt x="1669415" y="1765584"/>
                        </a:lnTo>
                        <a:lnTo>
                          <a:pt x="1680534" y="1750500"/>
                        </a:lnTo>
                        <a:lnTo>
                          <a:pt x="1691256" y="1734622"/>
                        </a:lnTo>
                        <a:lnTo>
                          <a:pt x="1701581" y="1719140"/>
                        </a:lnTo>
                        <a:lnTo>
                          <a:pt x="1711508" y="1703262"/>
                        </a:lnTo>
                        <a:lnTo>
                          <a:pt x="1721436" y="1686591"/>
                        </a:lnTo>
                        <a:lnTo>
                          <a:pt x="1730569" y="1670316"/>
                        </a:lnTo>
                        <a:lnTo>
                          <a:pt x="1739305" y="1653247"/>
                        </a:lnTo>
                        <a:lnTo>
                          <a:pt x="1748041" y="1636575"/>
                        </a:lnTo>
                        <a:lnTo>
                          <a:pt x="1755983" y="1619109"/>
                        </a:lnTo>
                        <a:lnTo>
                          <a:pt x="1763529" y="1602040"/>
                        </a:lnTo>
                        <a:lnTo>
                          <a:pt x="1770676" y="1584177"/>
                        </a:lnTo>
                        <a:lnTo>
                          <a:pt x="1777427" y="1566314"/>
                        </a:lnTo>
                        <a:lnTo>
                          <a:pt x="1783781" y="1548452"/>
                        </a:lnTo>
                        <a:lnTo>
                          <a:pt x="1789737" y="1530192"/>
                        </a:lnTo>
                        <a:lnTo>
                          <a:pt x="1795694" y="1511535"/>
                        </a:lnTo>
                        <a:lnTo>
                          <a:pt x="1800459" y="1493275"/>
                        </a:lnTo>
                        <a:lnTo>
                          <a:pt x="1804827" y="1474222"/>
                        </a:lnTo>
                        <a:lnTo>
                          <a:pt x="1809195" y="1455168"/>
                        </a:lnTo>
                        <a:lnTo>
                          <a:pt x="1812769" y="1436114"/>
                        </a:lnTo>
                        <a:lnTo>
                          <a:pt x="1816343" y="1416664"/>
                        </a:lnTo>
                        <a:lnTo>
                          <a:pt x="1818726" y="1397213"/>
                        </a:lnTo>
                        <a:lnTo>
                          <a:pt x="1820711" y="1377763"/>
                        </a:lnTo>
                        <a:lnTo>
                          <a:pt x="1823094" y="1357915"/>
                        </a:lnTo>
                        <a:lnTo>
                          <a:pt x="1824285" y="1338067"/>
                        </a:lnTo>
                        <a:lnTo>
                          <a:pt x="1824682" y="1318220"/>
                        </a:lnTo>
                        <a:lnTo>
                          <a:pt x="1825079" y="1297975"/>
                        </a:lnTo>
                        <a:lnTo>
                          <a:pt x="1824682" y="1277731"/>
                        </a:lnTo>
                        <a:lnTo>
                          <a:pt x="1824285" y="1257883"/>
                        </a:lnTo>
                        <a:lnTo>
                          <a:pt x="1823094" y="1237639"/>
                        </a:lnTo>
                        <a:lnTo>
                          <a:pt x="1820711" y="1218188"/>
                        </a:lnTo>
                        <a:lnTo>
                          <a:pt x="1818726" y="1198341"/>
                        </a:lnTo>
                        <a:lnTo>
                          <a:pt x="1816343" y="1178890"/>
                        </a:lnTo>
                        <a:lnTo>
                          <a:pt x="1812769" y="1159440"/>
                        </a:lnTo>
                        <a:lnTo>
                          <a:pt x="1809195" y="1140783"/>
                        </a:lnTo>
                        <a:lnTo>
                          <a:pt x="1804827" y="1121729"/>
                        </a:lnTo>
                        <a:lnTo>
                          <a:pt x="1800459" y="1102676"/>
                        </a:lnTo>
                        <a:lnTo>
                          <a:pt x="1795694" y="1084019"/>
                        </a:lnTo>
                        <a:lnTo>
                          <a:pt x="1789737" y="1065362"/>
                        </a:lnTo>
                        <a:lnTo>
                          <a:pt x="1783781" y="1047500"/>
                        </a:lnTo>
                        <a:lnTo>
                          <a:pt x="1777427" y="1029240"/>
                        </a:lnTo>
                        <a:lnTo>
                          <a:pt x="1770676" y="1011377"/>
                        </a:lnTo>
                        <a:lnTo>
                          <a:pt x="1763529" y="993911"/>
                        </a:lnTo>
                        <a:lnTo>
                          <a:pt x="1755983" y="976048"/>
                        </a:lnTo>
                        <a:lnTo>
                          <a:pt x="1748041" y="959377"/>
                        </a:lnTo>
                        <a:lnTo>
                          <a:pt x="1739305" y="941911"/>
                        </a:lnTo>
                        <a:lnTo>
                          <a:pt x="1730569" y="925636"/>
                        </a:lnTo>
                        <a:lnTo>
                          <a:pt x="1721436" y="908964"/>
                        </a:lnTo>
                        <a:lnTo>
                          <a:pt x="1711508" y="892689"/>
                        </a:lnTo>
                        <a:lnTo>
                          <a:pt x="1701581" y="876811"/>
                        </a:lnTo>
                        <a:lnTo>
                          <a:pt x="1691256" y="860933"/>
                        </a:lnTo>
                        <a:lnTo>
                          <a:pt x="1680534" y="845452"/>
                        </a:lnTo>
                        <a:lnTo>
                          <a:pt x="1669415" y="830368"/>
                        </a:lnTo>
                        <a:lnTo>
                          <a:pt x="1657899" y="815680"/>
                        </a:lnTo>
                        <a:lnTo>
                          <a:pt x="1646383" y="800596"/>
                        </a:lnTo>
                        <a:lnTo>
                          <a:pt x="1634073" y="786306"/>
                        </a:lnTo>
                        <a:lnTo>
                          <a:pt x="1621763" y="772413"/>
                        </a:lnTo>
                        <a:lnTo>
                          <a:pt x="1608659" y="758520"/>
                        </a:lnTo>
                        <a:lnTo>
                          <a:pt x="1595555" y="745023"/>
                        </a:lnTo>
                        <a:lnTo>
                          <a:pt x="1582053" y="731924"/>
                        </a:lnTo>
                        <a:lnTo>
                          <a:pt x="1568551" y="719221"/>
                        </a:lnTo>
                        <a:lnTo>
                          <a:pt x="1554256" y="706519"/>
                        </a:lnTo>
                        <a:lnTo>
                          <a:pt x="1539960" y="694610"/>
                        </a:lnTo>
                        <a:lnTo>
                          <a:pt x="1525665" y="682702"/>
                        </a:lnTo>
                        <a:lnTo>
                          <a:pt x="1510575" y="671190"/>
                        </a:lnTo>
                        <a:lnTo>
                          <a:pt x="1495088" y="660473"/>
                        </a:lnTo>
                        <a:lnTo>
                          <a:pt x="1479998" y="649755"/>
                        </a:lnTo>
                        <a:lnTo>
                          <a:pt x="1464114" y="639037"/>
                        </a:lnTo>
                        <a:lnTo>
                          <a:pt x="1447833" y="629114"/>
                        </a:lnTo>
                        <a:lnTo>
                          <a:pt x="1431949" y="619587"/>
                        </a:lnTo>
                        <a:lnTo>
                          <a:pt x="1415667" y="610457"/>
                        </a:lnTo>
                        <a:lnTo>
                          <a:pt x="1398592" y="601724"/>
                        </a:lnTo>
                        <a:lnTo>
                          <a:pt x="1381914" y="593388"/>
                        </a:lnTo>
                        <a:lnTo>
                          <a:pt x="1364441" y="585449"/>
                        </a:lnTo>
                        <a:lnTo>
                          <a:pt x="1347366" y="577113"/>
                        </a:lnTo>
                        <a:lnTo>
                          <a:pt x="1329496" y="569968"/>
                        </a:lnTo>
                        <a:lnTo>
                          <a:pt x="1311627" y="563220"/>
                        </a:lnTo>
                        <a:lnTo>
                          <a:pt x="1293757" y="556869"/>
                        </a:lnTo>
                        <a:lnTo>
                          <a:pt x="1275093" y="550914"/>
                        </a:lnTo>
                        <a:lnTo>
                          <a:pt x="1256827" y="545754"/>
                        </a:lnTo>
                        <a:lnTo>
                          <a:pt x="1237766" y="540594"/>
                        </a:lnTo>
                        <a:lnTo>
                          <a:pt x="1219499" y="535830"/>
                        </a:lnTo>
                        <a:lnTo>
                          <a:pt x="1200438" y="531861"/>
                        </a:lnTo>
                        <a:lnTo>
                          <a:pt x="1180980" y="527891"/>
                        </a:lnTo>
                        <a:lnTo>
                          <a:pt x="1161919" y="525113"/>
                        </a:lnTo>
                        <a:lnTo>
                          <a:pt x="1142064" y="521937"/>
                        </a:lnTo>
                        <a:lnTo>
                          <a:pt x="1122606" y="519952"/>
                        </a:lnTo>
                        <a:lnTo>
                          <a:pt x="1103148" y="518364"/>
                        </a:lnTo>
                        <a:lnTo>
                          <a:pt x="1083293" y="516777"/>
                        </a:lnTo>
                        <a:lnTo>
                          <a:pt x="1063041" y="515983"/>
                        </a:lnTo>
                        <a:lnTo>
                          <a:pt x="1043186" y="515586"/>
                        </a:lnTo>
                        <a:close/>
                        <a:moveTo>
                          <a:pt x="803734" y="280988"/>
                        </a:moveTo>
                        <a:lnTo>
                          <a:pt x="862902" y="391340"/>
                        </a:lnTo>
                        <a:lnTo>
                          <a:pt x="884743" y="387371"/>
                        </a:lnTo>
                        <a:lnTo>
                          <a:pt x="906980" y="383798"/>
                        </a:lnTo>
                        <a:lnTo>
                          <a:pt x="929218" y="380622"/>
                        </a:lnTo>
                        <a:lnTo>
                          <a:pt x="951456" y="378241"/>
                        </a:lnTo>
                        <a:lnTo>
                          <a:pt x="974488" y="376256"/>
                        </a:lnTo>
                        <a:lnTo>
                          <a:pt x="997122" y="374668"/>
                        </a:lnTo>
                        <a:lnTo>
                          <a:pt x="1019757" y="373874"/>
                        </a:lnTo>
                        <a:lnTo>
                          <a:pt x="1043186" y="373477"/>
                        </a:lnTo>
                        <a:lnTo>
                          <a:pt x="1059865" y="373874"/>
                        </a:lnTo>
                        <a:lnTo>
                          <a:pt x="1076940" y="374271"/>
                        </a:lnTo>
                        <a:lnTo>
                          <a:pt x="1093618" y="375462"/>
                        </a:lnTo>
                        <a:lnTo>
                          <a:pt x="1110693" y="376256"/>
                        </a:lnTo>
                        <a:lnTo>
                          <a:pt x="1127372" y="377844"/>
                        </a:lnTo>
                        <a:lnTo>
                          <a:pt x="1144050" y="379432"/>
                        </a:lnTo>
                        <a:lnTo>
                          <a:pt x="1160331" y="381019"/>
                        </a:lnTo>
                        <a:lnTo>
                          <a:pt x="1176612" y="383798"/>
                        </a:lnTo>
                        <a:lnTo>
                          <a:pt x="1193291" y="386180"/>
                        </a:lnTo>
                        <a:lnTo>
                          <a:pt x="1209572" y="388958"/>
                        </a:lnTo>
                        <a:lnTo>
                          <a:pt x="1225853" y="392134"/>
                        </a:lnTo>
                        <a:lnTo>
                          <a:pt x="1241737" y="395310"/>
                        </a:lnTo>
                        <a:lnTo>
                          <a:pt x="1257621" y="399279"/>
                        </a:lnTo>
                        <a:lnTo>
                          <a:pt x="1273505" y="403249"/>
                        </a:lnTo>
                        <a:lnTo>
                          <a:pt x="1289389" y="407218"/>
                        </a:lnTo>
                        <a:lnTo>
                          <a:pt x="1304876" y="411982"/>
                        </a:lnTo>
                        <a:lnTo>
                          <a:pt x="1370398" y="304805"/>
                        </a:lnTo>
                        <a:lnTo>
                          <a:pt x="1611439" y="417142"/>
                        </a:lnTo>
                        <a:lnTo>
                          <a:pt x="1570140" y="539800"/>
                        </a:lnTo>
                        <a:lnTo>
                          <a:pt x="1592775" y="555678"/>
                        </a:lnTo>
                        <a:lnTo>
                          <a:pt x="1614615" y="572747"/>
                        </a:lnTo>
                        <a:lnTo>
                          <a:pt x="1636059" y="589815"/>
                        </a:lnTo>
                        <a:lnTo>
                          <a:pt x="1656708" y="608075"/>
                        </a:lnTo>
                        <a:lnTo>
                          <a:pt x="1676960" y="626732"/>
                        </a:lnTo>
                        <a:lnTo>
                          <a:pt x="1696815" y="645389"/>
                        </a:lnTo>
                        <a:lnTo>
                          <a:pt x="1715876" y="665236"/>
                        </a:lnTo>
                        <a:lnTo>
                          <a:pt x="1734540" y="685481"/>
                        </a:lnTo>
                        <a:lnTo>
                          <a:pt x="1752410" y="706519"/>
                        </a:lnTo>
                        <a:lnTo>
                          <a:pt x="1769882" y="728351"/>
                        </a:lnTo>
                        <a:lnTo>
                          <a:pt x="1786560" y="750184"/>
                        </a:lnTo>
                        <a:lnTo>
                          <a:pt x="1802841" y="772413"/>
                        </a:lnTo>
                        <a:lnTo>
                          <a:pt x="1818329" y="795436"/>
                        </a:lnTo>
                        <a:lnTo>
                          <a:pt x="1832624" y="818856"/>
                        </a:lnTo>
                        <a:lnTo>
                          <a:pt x="1846920" y="842673"/>
                        </a:lnTo>
                        <a:lnTo>
                          <a:pt x="1860024" y="866887"/>
                        </a:lnTo>
                        <a:lnTo>
                          <a:pt x="1994642" y="834337"/>
                        </a:lnTo>
                        <a:lnTo>
                          <a:pt x="2085975" y="1084019"/>
                        </a:lnTo>
                        <a:lnTo>
                          <a:pt x="1954931" y="1149516"/>
                        </a:lnTo>
                        <a:lnTo>
                          <a:pt x="1958108" y="1167776"/>
                        </a:lnTo>
                        <a:lnTo>
                          <a:pt x="1960491" y="1185638"/>
                        </a:lnTo>
                        <a:lnTo>
                          <a:pt x="1962476" y="1204295"/>
                        </a:lnTo>
                        <a:lnTo>
                          <a:pt x="1964462" y="1222952"/>
                        </a:lnTo>
                        <a:lnTo>
                          <a:pt x="1965653" y="1241212"/>
                        </a:lnTo>
                        <a:lnTo>
                          <a:pt x="1966447" y="1259868"/>
                        </a:lnTo>
                        <a:lnTo>
                          <a:pt x="1967242" y="1278922"/>
                        </a:lnTo>
                        <a:lnTo>
                          <a:pt x="1967242" y="1297975"/>
                        </a:lnTo>
                        <a:lnTo>
                          <a:pt x="1967242" y="1315441"/>
                        </a:lnTo>
                        <a:lnTo>
                          <a:pt x="1966845" y="1332907"/>
                        </a:lnTo>
                        <a:lnTo>
                          <a:pt x="1966050" y="1349976"/>
                        </a:lnTo>
                        <a:lnTo>
                          <a:pt x="1964859" y="1367839"/>
                        </a:lnTo>
                        <a:lnTo>
                          <a:pt x="1962873" y="1385305"/>
                        </a:lnTo>
                        <a:lnTo>
                          <a:pt x="1961285" y="1401977"/>
                        </a:lnTo>
                        <a:lnTo>
                          <a:pt x="1959300" y="1419442"/>
                        </a:lnTo>
                        <a:lnTo>
                          <a:pt x="1957314" y="1436114"/>
                        </a:lnTo>
                        <a:lnTo>
                          <a:pt x="1954137" y="1453183"/>
                        </a:lnTo>
                        <a:lnTo>
                          <a:pt x="1951357" y="1469855"/>
                        </a:lnTo>
                        <a:lnTo>
                          <a:pt x="1947784" y="1486527"/>
                        </a:lnTo>
                        <a:lnTo>
                          <a:pt x="1944210" y="1503199"/>
                        </a:lnTo>
                        <a:lnTo>
                          <a:pt x="1940239" y="1519871"/>
                        </a:lnTo>
                        <a:lnTo>
                          <a:pt x="1935871" y="1535749"/>
                        </a:lnTo>
                        <a:lnTo>
                          <a:pt x="1931899" y="1552024"/>
                        </a:lnTo>
                        <a:lnTo>
                          <a:pt x="1926737" y="1568299"/>
                        </a:lnTo>
                        <a:lnTo>
                          <a:pt x="2061355" y="1650468"/>
                        </a:lnTo>
                        <a:lnTo>
                          <a:pt x="1949372" y="1891020"/>
                        </a:lnTo>
                        <a:lnTo>
                          <a:pt x="1791723" y="1838623"/>
                        </a:lnTo>
                        <a:lnTo>
                          <a:pt x="1776633" y="1859264"/>
                        </a:lnTo>
                        <a:lnTo>
                          <a:pt x="1761146" y="1879112"/>
                        </a:lnTo>
                        <a:lnTo>
                          <a:pt x="1744468" y="1898165"/>
                        </a:lnTo>
                        <a:lnTo>
                          <a:pt x="1728186" y="1917219"/>
                        </a:lnTo>
                        <a:lnTo>
                          <a:pt x="1710714" y="1935876"/>
                        </a:lnTo>
                        <a:lnTo>
                          <a:pt x="1693241" y="1954135"/>
                        </a:lnTo>
                        <a:lnTo>
                          <a:pt x="1674975" y="1971204"/>
                        </a:lnTo>
                        <a:lnTo>
                          <a:pt x="1655914" y="1988670"/>
                        </a:lnTo>
                        <a:lnTo>
                          <a:pt x="1636853" y="2004945"/>
                        </a:lnTo>
                        <a:lnTo>
                          <a:pt x="1616998" y="2021220"/>
                        </a:lnTo>
                        <a:lnTo>
                          <a:pt x="1597143" y="2036701"/>
                        </a:lnTo>
                        <a:lnTo>
                          <a:pt x="1576494" y="2051388"/>
                        </a:lnTo>
                        <a:lnTo>
                          <a:pt x="1555844" y="2066075"/>
                        </a:lnTo>
                        <a:lnTo>
                          <a:pt x="1534401" y="2079572"/>
                        </a:lnTo>
                        <a:lnTo>
                          <a:pt x="1512957" y="2093068"/>
                        </a:lnTo>
                        <a:lnTo>
                          <a:pt x="1491117" y="2105770"/>
                        </a:lnTo>
                        <a:lnTo>
                          <a:pt x="1531621" y="2274474"/>
                        </a:lnTo>
                        <a:lnTo>
                          <a:pt x="1281844" y="2365376"/>
                        </a:lnTo>
                        <a:lnTo>
                          <a:pt x="1202821" y="2207787"/>
                        </a:lnTo>
                        <a:lnTo>
                          <a:pt x="1183363" y="2210962"/>
                        </a:lnTo>
                        <a:lnTo>
                          <a:pt x="1163508" y="2213741"/>
                        </a:lnTo>
                        <a:lnTo>
                          <a:pt x="1144050" y="2216123"/>
                        </a:lnTo>
                        <a:lnTo>
                          <a:pt x="1124195" y="2218504"/>
                        </a:lnTo>
                        <a:lnTo>
                          <a:pt x="1103943" y="2219695"/>
                        </a:lnTo>
                        <a:lnTo>
                          <a:pt x="1083690" y="2220886"/>
                        </a:lnTo>
                        <a:lnTo>
                          <a:pt x="1063438" y="2221680"/>
                        </a:lnTo>
                        <a:lnTo>
                          <a:pt x="1043186" y="2221680"/>
                        </a:lnTo>
                        <a:lnTo>
                          <a:pt x="1013007" y="2221283"/>
                        </a:lnTo>
                        <a:lnTo>
                          <a:pt x="983224" y="2220092"/>
                        </a:lnTo>
                        <a:lnTo>
                          <a:pt x="954235" y="2217711"/>
                        </a:lnTo>
                        <a:lnTo>
                          <a:pt x="924850" y="2214535"/>
                        </a:lnTo>
                        <a:lnTo>
                          <a:pt x="895862" y="2210565"/>
                        </a:lnTo>
                        <a:lnTo>
                          <a:pt x="867270" y="2205405"/>
                        </a:lnTo>
                        <a:lnTo>
                          <a:pt x="839076" y="2199451"/>
                        </a:lnTo>
                        <a:lnTo>
                          <a:pt x="810882" y="2192703"/>
                        </a:lnTo>
                        <a:lnTo>
                          <a:pt x="715180" y="2341162"/>
                        </a:lnTo>
                        <a:lnTo>
                          <a:pt x="474536" y="2229222"/>
                        </a:lnTo>
                        <a:lnTo>
                          <a:pt x="524968" y="2062900"/>
                        </a:lnTo>
                        <a:lnTo>
                          <a:pt x="504716" y="2049006"/>
                        </a:lnTo>
                        <a:lnTo>
                          <a:pt x="484464" y="2033525"/>
                        </a:lnTo>
                        <a:lnTo>
                          <a:pt x="465006" y="2018441"/>
                        </a:lnTo>
                        <a:lnTo>
                          <a:pt x="445945" y="2002960"/>
                        </a:lnTo>
                        <a:lnTo>
                          <a:pt x="427281" y="1986288"/>
                        </a:lnTo>
                        <a:lnTo>
                          <a:pt x="408617" y="1969616"/>
                        </a:lnTo>
                        <a:lnTo>
                          <a:pt x="390748" y="1952151"/>
                        </a:lnTo>
                        <a:lnTo>
                          <a:pt x="373672" y="1934685"/>
                        </a:lnTo>
                        <a:lnTo>
                          <a:pt x="356597" y="1916028"/>
                        </a:lnTo>
                        <a:lnTo>
                          <a:pt x="340316" y="1897371"/>
                        </a:lnTo>
                        <a:lnTo>
                          <a:pt x="324432" y="1878715"/>
                        </a:lnTo>
                        <a:lnTo>
                          <a:pt x="308548" y="1858867"/>
                        </a:lnTo>
                        <a:lnTo>
                          <a:pt x="293855" y="1839020"/>
                        </a:lnTo>
                        <a:lnTo>
                          <a:pt x="279559" y="1818775"/>
                        </a:lnTo>
                        <a:lnTo>
                          <a:pt x="265661" y="1797737"/>
                        </a:lnTo>
                        <a:lnTo>
                          <a:pt x="252556" y="1776301"/>
                        </a:lnTo>
                        <a:lnTo>
                          <a:pt x="91333" y="1811630"/>
                        </a:lnTo>
                        <a:lnTo>
                          <a:pt x="0" y="1562345"/>
                        </a:lnTo>
                        <a:lnTo>
                          <a:pt x="138191" y="1488512"/>
                        </a:lnTo>
                        <a:lnTo>
                          <a:pt x="133426" y="1465092"/>
                        </a:lnTo>
                        <a:lnTo>
                          <a:pt x="129852" y="1441672"/>
                        </a:lnTo>
                        <a:lnTo>
                          <a:pt x="126278" y="1418251"/>
                        </a:lnTo>
                        <a:lnTo>
                          <a:pt x="123498" y="1394434"/>
                        </a:lnTo>
                        <a:lnTo>
                          <a:pt x="121513" y="1370220"/>
                        </a:lnTo>
                        <a:lnTo>
                          <a:pt x="119527" y="1346403"/>
                        </a:lnTo>
                        <a:lnTo>
                          <a:pt x="118733" y="1322189"/>
                        </a:lnTo>
                        <a:lnTo>
                          <a:pt x="118336" y="1297975"/>
                        </a:lnTo>
                        <a:lnTo>
                          <a:pt x="118733" y="1269395"/>
                        </a:lnTo>
                        <a:lnTo>
                          <a:pt x="119924" y="1240418"/>
                        </a:lnTo>
                        <a:lnTo>
                          <a:pt x="122704" y="1211837"/>
                        </a:lnTo>
                        <a:lnTo>
                          <a:pt x="125484" y="1184051"/>
                        </a:lnTo>
                        <a:lnTo>
                          <a:pt x="129455" y="1155867"/>
                        </a:lnTo>
                        <a:lnTo>
                          <a:pt x="134220" y="1128478"/>
                        </a:lnTo>
                        <a:lnTo>
                          <a:pt x="139780" y="1101088"/>
                        </a:lnTo>
                        <a:lnTo>
                          <a:pt x="146133" y="1074095"/>
                        </a:lnTo>
                        <a:lnTo>
                          <a:pt x="24223" y="995896"/>
                        </a:lnTo>
                        <a:lnTo>
                          <a:pt x="136603" y="755344"/>
                        </a:lnTo>
                        <a:lnTo>
                          <a:pt x="268043" y="794642"/>
                        </a:lnTo>
                        <a:lnTo>
                          <a:pt x="283530" y="772016"/>
                        </a:lnTo>
                        <a:lnTo>
                          <a:pt x="299017" y="750184"/>
                        </a:lnTo>
                        <a:lnTo>
                          <a:pt x="315696" y="728351"/>
                        </a:lnTo>
                        <a:lnTo>
                          <a:pt x="332771" y="707313"/>
                        </a:lnTo>
                        <a:lnTo>
                          <a:pt x="350243" y="686274"/>
                        </a:lnTo>
                        <a:lnTo>
                          <a:pt x="368907" y="666824"/>
                        </a:lnTo>
                        <a:lnTo>
                          <a:pt x="387571" y="646976"/>
                        </a:lnTo>
                        <a:lnTo>
                          <a:pt x="407426" y="627923"/>
                        </a:lnTo>
                        <a:lnTo>
                          <a:pt x="427281" y="609266"/>
                        </a:lnTo>
                        <a:lnTo>
                          <a:pt x="447930" y="591403"/>
                        </a:lnTo>
                        <a:lnTo>
                          <a:pt x="468977" y="574334"/>
                        </a:lnTo>
                        <a:lnTo>
                          <a:pt x="490420" y="557662"/>
                        </a:lnTo>
                        <a:lnTo>
                          <a:pt x="512261" y="541784"/>
                        </a:lnTo>
                        <a:lnTo>
                          <a:pt x="535293" y="526303"/>
                        </a:lnTo>
                        <a:lnTo>
                          <a:pt x="557928" y="511616"/>
                        </a:lnTo>
                        <a:lnTo>
                          <a:pt x="581754" y="497723"/>
                        </a:lnTo>
                        <a:lnTo>
                          <a:pt x="554354" y="371890"/>
                        </a:lnTo>
                        <a:lnTo>
                          <a:pt x="803734" y="280988"/>
                        </a:lnTo>
                        <a:close/>
                        <a:moveTo>
                          <a:pt x="2013752" y="186531"/>
                        </a:moveTo>
                        <a:lnTo>
                          <a:pt x="2001871" y="186928"/>
                        </a:lnTo>
                        <a:lnTo>
                          <a:pt x="1989594" y="188119"/>
                        </a:lnTo>
                        <a:lnTo>
                          <a:pt x="1978109" y="190103"/>
                        </a:lnTo>
                        <a:lnTo>
                          <a:pt x="1966624" y="192881"/>
                        </a:lnTo>
                        <a:lnTo>
                          <a:pt x="1955139" y="196453"/>
                        </a:lnTo>
                        <a:lnTo>
                          <a:pt x="1944050" y="200819"/>
                        </a:lnTo>
                        <a:lnTo>
                          <a:pt x="1932962" y="205978"/>
                        </a:lnTo>
                        <a:lnTo>
                          <a:pt x="1922269" y="211534"/>
                        </a:lnTo>
                        <a:lnTo>
                          <a:pt x="1914348" y="216297"/>
                        </a:lnTo>
                        <a:lnTo>
                          <a:pt x="1906823" y="221853"/>
                        </a:lnTo>
                        <a:lnTo>
                          <a:pt x="1899695" y="227409"/>
                        </a:lnTo>
                        <a:lnTo>
                          <a:pt x="1892962" y="233363"/>
                        </a:lnTo>
                        <a:lnTo>
                          <a:pt x="1886230" y="239713"/>
                        </a:lnTo>
                        <a:lnTo>
                          <a:pt x="1880289" y="246063"/>
                        </a:lnTo>
                        <a:lnTo>
                          <a:pt x="1874349" y="252809"/>
                        </a:lnTo>
                        <a:lnTo>
                          <a:pt x="1869200" y="259953"/>
                        </a:lnTo>
                        <a:lnTo>
                          <a:pt x="1864052" y="267097"/>
                        </a:lnTo>
                        <a:lnTo>
                          <a:pt x="1859300" y="274241"/>
                        </a:lnTo>
                        <a:lnTo>
                          <a:pt x="1855339" y="281781"/>
                        </a:lnTo>
                        <a:lnTo>
                          <a:pt x="1850983" y="289719"/>
                        </a:lnTo>
                        <a:lnTo>
                          <a:pt x="1847419" y="297656"/>
                        </a:lnTo>
                        <a:lnTo>
                          <a:pt x="1844646" y="305594"/>
                        </a:lnTo>
                        <a:lnTo>
                          <a:pt x="1841874" y="313928"/>
                        </a:lnTo>
                        <a:lnTo>
                          <a:pt x="1839102" y="322263"/>
                        </a:lnTo>
                        <a:lnTo>
                          <a:pt x="1837518" y="330597"/>
                        </a:lnTo>
                        <a:lnTo>
                          <a:pt x="1835934" y="339328"/>
                        </a:lnTo>
                        <a:lnTo>
                          <a:pt x="1834350" y="348059"/>
                        </a:lnTo>
                        <a:lnTo>
                          <a:pt x="1833557" y="356791"/>
                        </a:lnTo>
                        <a:lnTo>
                          <a:pt x="1833557" y="365125"/>
                        </a:lnTo>
                        <a:lnTo>
                          <a:pt x="1833557" y="373856"/>
                        </a:lnTo>
                        <a:lnTo>
                          <a:pt x="1833953" y="382984"/>
                        </a:lnTo>
                        <a:lnTo>
                          <a:pt x="1835142" y="391716"/>
                        </a:lnTo>
                        <a:lnTo>
                          <a:pt x="1836726" y="400050"/>
                        </a:lnTo>
                        <a:lnTo>
                          <a:pt x="1838310" y="409178"/>
                        </a:lnTo>
                        <a:lnTo>
                          <a:pt x="1840290" y="417513"/>
                        </a:lnTo>
                        <a:lnTo>
                          <a:pt x="1843458" y="426244"/>
                        </a:lnTo>
                        <a:lnTo>
                          <a:pt x="1846230" y="434578"/>
                        </a:lnTo>
                        <a:lnTo>
                          <a:pt x="1850191" y="443310"/>
                        </a:lnTo>
                        <a:lnTo>
                          <a:pt x="1853755" y="451247"/>
                        </a:lnTo>
                        <a:lnTo>
                          <a:pt x="1858507" y="459581"/>
                        </a:lnTo>
                        <a:lnTo>
                          <a:pt x="1864844" y="469503"/>
                        </a:lnTo>
                        <a:lnTo>
                          <a:pt x="1871973" y="479028"/>
                        </a:lnTo>
                        <a:lnTo>
                          <a:pt x="1879497" y="488156"/>
                        </a:lnTo>
                        <a:lnTo>
                          <a:pt x="1887418" y="496888"/>
                        </a:lnTo>
                        <a:lnTo>
                          <a:pt x="1896527" y="504428"/>
                        </a:lnTo>
                        <a:lnTo>
                          <a:pt x="1905239" y="511969"/>
                        </a:lnTo>
                        <a:lnTo>
                          <a:pt x="1914744" y="518716"/>
                        </a:lnTo>
                        <a:lnTo>
                          <a:pt x="1924645" y="524669"/>
                        </a:lnTo>
                        <a:lnTo>
                          <a:pt x="1934942" y="529828"/>
                        </a:lnTo>
                        <a:lnTo>
                          <a:pt x="1945635" y="534988"/>
                        </a:lnTo>
                        <a:lnTo>
                          <a:pt x="1956723" y="538956"/>
                        </a:lnTo>
                        <a:lnTo>
                          <a:pt x="1967812" y="542131"/>
                        </a:lnTo>
                        <a:lnTo>
                          <a:pt x="1979297" y="545306"/>
                        </a:lnTo>
                        <a:lnTo>
                          <a:pt x="1990782" y="546894"/>
                        </a:lnTo>
                        <a:lnTo>
                          <a:pt x="2002267" y="548085"/>
                        </a:lnTo>
                        <a:lnTo>
                          <a:pt x="2014544" y="548481"/>
                        </a:lnTo>
                        <a:lnTo>
                          <a:pt x="2026425" y="548085"/>
                        </a:lnTo>
                        <a:lnTo>
                          <a:pt x="2038306" y="546894"/>
                        </a:lnTo>
                        <a:lnTo>
                          <a:pt x="2049791" y="544910"/>
                        </a:lnTo>
                        <a:lnTo>
                          <a:pt x="2061672" y="542131"/>
                        </a:lnTo>
                        <a:lnTo>
                          <a:pt x="2073157" y="538560"/>
                        </a:lnTo>
                        <a:lnTo>
                          <a:pt x="2084246" y="534194"/>
                        </a:lnTo>
                        <a:lnTo>
                          <a:pt x="2095335" y="529035"/>
                        </a:lnTo>
                        <a:lnTo>
                          <a:pt x="2106028" y="523081"/>
                        </a:lnTo>
                        <a:lnTo>
                          <a:pt x="2113552" y="518716"/>
                        </a:lnTo>
                        <a:lnTo>
                          <a:pt x="2121077" y="513556"/>
                        </a:lnTo>
                        <a:lnTo>
                          <a:pt x="2128206" y="508000"/>
                        </a:lnTo>
                        <a:lnTo>
                          <a:pt x="2134938" y="502047"/>
                        </a:lnTo>
                        <a:lnTo>
                          <a:pt x="2141275" y="496491"/>
                        </a:lnTo>
                        <a:lnTo>
                          <a:pt x="2147215" y="490141"/>
                        </a:lnTo>
                        <a:lnTo>
                          <a:pt x="2153156" y="483394"/>
                        </a:lnTo>
                        <a:lnTo>
                          <a:pt x="2158304" y="476647"/>
                        </a:lnTo>
                        <a:lnTo>
                          <a:pt x="2163452" y="469503"/>
                        </a:lnTo>
                        <a:lnTo>
                          <a:pt x="2168601" y="461566"/>
                        </a:lnTo>
                        <a:lnTo>
                          <a:pt x="2172957" y="454025"/>
                        </a:lnTo>
                        <a:lnTo>
                          <a:pt x="2176917" y="446485"/>
                        </a:lnTo>
                        <a:lnTo>
                          <a:pt x="2180482" y="438150"/>
                        </a:lnTo>
                        <a:lnTo>
                          <a:pt x="2183650" y="430213"/>
                        </a:lnTo>
                        <a:lnTo>
                          <a:pt x="2186818" y="421481"/>
                        </a:lnTo>
                        <a:lnTo>
                          <a:pt x="2189195" y="412750"/>
                        </a:lnTo>
                        <a:lnTo>
                          <a:pt x="2191175" y="404019"/>
                        </a:lnTo>
                        <a:lnTo>
                          <a:pt x="2192363" y="395288"/>
                        </a:lnTo>
                        <a:lnTo>
                          <a:pt x="2193947" y="386159"/>
                        </a:lnTo>
                        <a:lnTo>
                          <a:pt x="2194739" y="377428"/>
                        </a:lnTo>
                        <a:lnTo>
                          <a:pt x="2194739" y="368697"/>
                        </a:lnTo>
                        <a:lnTo>
                          <a:pt x="2194739" y="359569"/>
                        </a:lnTo>
                        <a:lnTo>
                          <a:pt x="2194343" y="351234"/>
                        </a:lnTo>
                        <a:lnTo>
                          <a:pt x="2192759" y="342503"/>
                        </a:lnTo>
                        <a:lnTo>
                          <a:pt x="2191571" y="333375"/>
                        </a:lnTo>
                        <a:lnTo>
                          <a:pt x="2189591" y="325041"/>
                        </a:lnTo>
                        <a:lnTo>
                          <a:pt x="2187610" y="316706"/>
                        </a:lnTo>
                        <a:lnTo>
                          <a:pt x="2184838" y="308372"/>
                        </a:lnTo>
                        <a:lnTo>
                          <a:pt x="2181670" y="299641"/>
                        </a:lnTo>
                        <a:lnTo>
                          <a:pt x="2178106" y="291703"/>
                        </a:lnTo>
                        <a:lnTo>
                          <a:pt x="2174145" y="283766"/>
                        </a:lnTo>
                        <a:lnTo>
                          <a:pt x="2169789" y="275828"/>
                        </a:lnTo>
                        <a:lnTo>
                          <a:pt x="2163452" y="265509"/>
                        </a:lnTo>
                        <a:lnTo>
                          <a:pt x="2156324" y="255984"/>
                        </a:lnTo>
                        <a:lnTo>
                          <a:pt x="2148799" y="247253"/>
                        </a:lnTo>
                        <a:lnTo>
                          <a:pt x="2140879" y="238522"/>
                        </a:lnTo>
                        <a:lnTo>
                          <a:pt x="2131770" y="230584"/>
                        </a:lnTo>
                        <a:lnTo>
                          <a:pt x="2123057" y="223441"/>
                        </a:lnTo>
                        <a:lnTo>
                          <a:pt x="2113552" y="216694"/>
                        </a:lnTo>
                        <a:lnTo>
                          <a:pt x="2103255" y="210344"/>
                        </a:lnTo>
                        <a:lnTo>
                          <a:pt x="2093355" y="204788"/>
                        </a:lnTo>
                        <a:lnTo>
                          <a:pt x="2082662" y="200422"/>
                        </a:lnTo>
                        <a:lnTo>
                          <a:pt x="2071969" y="196056"/>
                        </a:lnTo>
                        <a:lnTo>
                          <a:pt x="2060484" y="192881"/>
                        </a:lnTo>
                        <a:lnTo>
                          <a:pt x="2048999" y="190103"/>
                        </a:lnTo>
                        <a:lnTo>
                          <a:pt x="2037118" y="188119"/>
                        </a:lnTo>
                        <a:lnTo>
                          <a:pt x="2025633" y="186928"/>
                        </a:lnTo>
                        <a:lnTo>
                          <a:pt x="2013752" y="186531"/>
                        </a:lnTo>
                        <a:close/>
                        <a:moveTo>
                          <a:pt x="2066028" y="0"/>
                        </a:moveTo>
                        <a:lnTo>
                          <a:pt x="2156324" y="23812"/>
                        </a:lnTo>
                        <a:lnTo>
                          <a:pt x="2146027" y="100013"/>
                        </a:lnTo>
                        <a:lnTo>
                          <a:pt x="2140916" y="118533"/>
                        </a:lnTo>
                        <a:lnTo>
                          <a:pt x="2134542" y="115094"/>
                        </a:lnTo>
                        <a:lnTo>
                          <a:pt x="2132671" y="114357"/>
                        </a:lnTo>
                        <a:lnTo>
                          <a:pt x="2132562" y="114300"/>
                        </a:lnTo>
                        <a:lnTo>
                          <a:pt x="2123453" y="110728"/>
                        </a:lnTo>
                        <a:lnTo>
                          <a:pt x="2132671" y="114357"/>
                        </a:lnTo>
                        <a:lnTo>
                          <a:pt x="2140879" y="118666"/>
                        </a:lnTo>
                        <a:lnTo>
                          <a:pt x="2140916" y="118533"/>
                        </a:lnTo>
                        <a:lnTo>
                          <a:pt x="2144839" y="120650"/>
                        </a:lnTo>
                        <a:lnTo>
                          <a:pt x="2153552" y="125413"/>
                        </a:lnTo>
                        <a:lnTo>
                          <a:pt x="2167413" y="133747"/>
                        </a:lnTo>
                        <a:lnTo>
                          <a:pt x="2174145" y="138113"/>
                        </a:lnTo>
                        <a:lnTo>
                          <a:pt x="2180878" y="142875"/>
                        </a:lnTo>
                        <a:lnTo>
                          <a:pt x="2181274" y="143272"/>
                        </a:lnTo>
                        <a:lnTo>
                          <a:pt x="2187610" y="148034"/>
                        </a:lnTo>
                        <a:lnTo>
                          <a:pt x="2193947" y="153194"/>
                        </a:lnTo>
                        <a:lnTo>
                          <a:pt x="2205432" y="163909"/>
                        </a:lnTo>
                        <a:lnTo>
                          <a:pt x="2212560" y="170656"/>
                        </a:lnTo>
                        <a:lnTo>
                          <a:pt x="2221273" y="180181"/>
                        </a:lnTo>
                        <a:lnTo>
                          <a:pt x="2226433" y="186128"/>
                        </a:lnTo>
                        <a:lnTo>
                          <a:pt x="2226422" y="186134"/>
                        </a:lnTo>
                        <a:lnTo>
                          <a:pt x="2229194" y="189309"/>
                        </a:lnTo>
                        <a:lnTo>
                          <a:pt x="2226433" y="186128"/>
                        </a:lnTo>
                        <a:lnTo>
                          <a:pt x="2244639" y="175419"/>
                        </a:lnTo>
                        <a:lnTo>
                          <a:pt x="2315925" y="143669"/>
                        </a:lnTo>
                        <a:lnTo>
                          <a:pt x="2363053" y="224234"/>
                        </a:lnTo>
                        <a:lnTo>
                          <a:pt x="2302064" y="270669"/>
                        </a:lnTo>
                        <a:lnTo>
                          <a:pt x="2280282" y="283369"/>
                        </a:lnTo>
                        <a:lnTo>
                          <a:pt x="2284242" y="296466"/>
                        </a:lnTo>
                        <a:lnTo>
                          <a:pt x="2287015" y="309166"/>
                        </a:lnTo>
                        <a:lnTo>
                          <a:pt x="2289787" y="322263"/>
                        </a:lnTo>
                        <a:lnTo>
                          <a:pt x="2291371" y="335359"/>
                        </a:lnTo>
                        <a:lnTo>
                          <a:pt x="2292559" y="348456"/>
                        </a:lnTo>
                        <a:lnTo>
                          <a:pt x="2293351" y="361553"/>
                        </a:lnTo>
                        <a:lnTo>
                          <a:pt x="2293351" y="374650"/>
                        </a:lnTo>
                        <a:lnTo>
                          <a:pt x="2292559" y="387350"/>
                        </a:lnTo>
                        <a:lnTo>
                          <a:pt x="2318301" y="394097"/>
                        </a:lnTo>
                        <a:lnTo>
                          <a:pt x="2390775" y="422275"/>
                        </a:lnTo>
                        <a:lnTo>
                          <a:pt x="2367409" y="512763"/>
                        </a:lnTo>
                        <a:lnTo>
                          <a:pt x="2291371" y="502047"/>
                        </a:lnTo>
                        <a:lnTo>
                          <a:pt x="2262857" y="494506"/>
                        </a:lnTo>
                        <a:lnTo>
                          <a:pt x="2256916" y="506016"/>
                        </a:lnTo>
                        <a:lnTo>
                          <a:pt x="2250183" y="517128"/>
                        </a:lnTo>
                        <a:lnTo>
                          <a:pt x="2243451" y="527447"/>
                        </a:lnTo>
                        <a:lnTo>
                          <a:pt x="2235926" y="537766"/>
                        </a:lnTo>
                        <a:lnTo>
                          <a:pt x="2228006" y="547688"/>
                        </a:lnTo>
                        <a:lnTo>
                          <a:pt x="2219293" y="557610"/>
                        </a:lnTo>
                        <a:lnTo>
                          <a:pt x="2210580" y="566738"/>
                        </a:lnTo>
                        <a:lnTo>
                          <a:pt x="2201075" y="575469"/>
                        </a:lnTo>
                        <a:lnTo>
                          <a:pt x="2216125" y="601266"/>
                        </a:lnTo>
                        <a:lnTo>
                          <a:pt x="2247807" y="671910"/>
                        </a:lnTo>
                        <a:lnTo>
                          <a:pt x="2167413" y="719932"/>
                        </a:lnTo>
                        <a:lnTo>
                          <a:pt x="2121077" y="658416"/>
                        </a:lnTo>
                        <a:lnTo>
                          <a:pt x="2105632" y="632222"/>
                        </a:lnTo>
                        <a:lnTo>
                          <a:pt x="2110780" y="629841"/>
                        </a:lnTo>
                        <a:lnTo>
                          <a:pt x="2115929" y="627857"/>
                        </a:lnTo>
                        <a:lnTo>
                          <a:pt x="2104048" y="632222"/>
                        </a:lnTo>
                        <a:lnTo>
                          <a:pt x="2092563" y="635794"/>
                        </a:lnTo>
                        <a:lnTo>
                          <a:pt x="2083058" y="638969"/>
                        </a:lnTo>
                        <a:lnTo>
                          <a:pt x="2067217" y="642541"/>
                        </a:lnTo>
                        <a:lnTo>
                          <a:pt x="2059296" y="643732"/>
                        </a:lnTo>
                        <a:lnTo>
                          <a:pt x="2050583" y="644922"/>
                        </a:lnTo>
                        <a:lnTo>
                          <a:pt x="2048999" y="644922"/>
                        </a:lnTo>
                        <a:lnTo>
                          <a:pt x="2033554" y="646907"/>
                        </a:lnTo>
                        <a:lnTo>
                          <a:pt x="2018505" y="647303"/>
                        </a:lnTo>
                        <a:lnTo>
                          <a:pt x="2014544" y="647700"/>
                        </a:lnTo>
                        <a:lnTo>
                          <a:pt x="2008208" y="647303"/>
                        </a:lnTo>
                        <a:lnTo>
                          <a:pt x="2002617" y="647117"/>
                        </a:lnTo>
                        <a:lnTo>
                          <a:pt x="1994743" y="646510"/>
                        </a:lnTo>
                        <a:lnTo>
                          <a:pt x="1984842" y="645716"/>
                        </a:lnTo>
                        <a:lnTo>
                          <a:pt x="1996327" y="646907"/>
                        </a:lnTo>
                        <a:lnTo>
                          <a:pt x="2002617" y="647117"/>
                        </a:lnTo>
                        <a:lnTo>
                          <a:pt x="2005039" y="647303"/>
                        </a:lnTo>
                        <a:lnTo>
                          <a:pt x="1994347" y="687785"/>
                        </a:lnTo>
                        <a:lnTo>
                          <a:pt x="1970189" y="747713"/>
                        </a:lnTo>
                        <a:lnTo>
                          <a:pt x="1879497" y="724297"/>
                        </a:lnTo>
                        <a:lnTo>
                          <a:pt x="1886230" y="662385"/>
                        </a:lnTo>
                        <a:lnTo>
                          <a:pt x="1896923" y="621507"/>
                        </a:lnTo>
                        <a:lnTo>
                          <a:pt x="1904447" y="625078"/>
                        </a:lnTo>
                        <a:lnTo>
                          <a:pt x="1893754" y="619919"/>
                        </a:lnTo>
                        <a:lnTo>
                          <a:pt x="1883061" y="614363"/>
                        </a:lnTo>
                        <a:lnTo>
                          <a:pt x="1874745" y="609997"/>
                        </a:lnTo>
                        <a:lnTo>
                          <a:pt x="1860884" y="601663"/>
                        </a:lnTo>
                        <a:lnTo>
                          <a:pt x="1854151" y="596900"/>
                        </a:lnTo>
                        <a:lnTo>
                          <a:pt x="1847419" y="592535"/>
                        </a:lnTo>
                        <a:lnTo>
                          <a:pt x="1846627" y="592138"/>
                        </a:lnTo>
                        <a:lnTo>
                          <a:pt x="1840290" y="586978"/>
                        </a:lnTo>
                        <a:lnTo>
                          <a:pt x="1834350" y="581819"/>
                        </a:lnTo>
                        <a:lnTo>
                          <a:pt x="1822469" y="571103"/>
                        </a:lnTo>
                        <a:lnTo>
                          <a:pt x="1815736" y="564356"/>
                        </a:lnTo>
                        <a:lnTo>
                          <a:pt x="1809516" y="557841"/>
                        </a:lnTo>
                        <a:lnTo>
                          <a:pt x="1805439" y="553244"/>
                        </a:lnTo>
                        <a:lnTo>
                          <a:pt x="1799103" y="545703"/>
                        </a:lnTo>
                        <a:lnTo>
                          <a:pt x="1807023" y="555228"/>
                        </a:lnTo>
                        <a:lnTo>
                          <a:pt x="1809516" y="557841"/>
                        </a:lnTo>
                        <a:lnTo>
                          <a:pt x="1811776" y="560388"/>
                        </a:lnTo>
                        <a:lnTo>
                          <a:pt x="1779697" y="579438"/>
                        </a:lnTo>
                        <a:lnTo>
                          <a:pt x="1720292" y="604044"/>
                        </a:lnTo>
                        <a:lnTo>
                          <a:pt x="1673164" y="523875"/>
                        </a:lnTo>
                        <a:lnTo>
                          <a:pt x="1721480" y="484585"/>
                        </a:lnTo>
                        <a:lnTo>
                          <a:pt x="1752767" y="465931"/>
                        </a:lnTo>
                        <a:lnTo>
                          <a:pt x="1748410" y="452835"/>
                        </a:lnTo>
                        <a:lnTo>
                          <a:pt x="1744450" y="439341"/>
                        </a:lnTo>
                        <a:lnTo>
                          <a:pt x="1741282" y="425847"/>
                        </a:lnTo>
                        <a:lnTo>
                          <a:pt x="1738510" y="412353"/>
                        </a:lnTo>
                        <a:lnTo>
                          <a:pt x="1736530" y="398860"/>
                        </a:lnTo>
                        <a:lnTo>
                          <a:pt x="1735737" y="385366"/>
                        </a:lnTo>
                        <a:lnTo>
                          <a:pt x="1734945" y="371475"/>
                        </a:lnTo>
                        <a:lnTo>
                          <a:pt x="1735341" y="357981"/>
                        </a:lnTo>
                        <a:lnTo>
                          <a:pt x="1704451" y="350441"/>
                        </a:lnTo>
                        <a:lnTo>
                          <a:pt x="1644650" y="325438"/>
                        </a:lnTo>
                        <a:lnTo>
                          <a:pt x="1668412" y="235347"/>
                        </a:lnTo>
                        <a:lnTo>
                          <a:pt x="1730193" y="242094"/>
                        </a:lnTo>
                        <a:lnTo>
                          <a:pt x="1760687" y="250031"/>
                        </a:lnTo>
                        <a:lnTo>
                          <a:pt x="1766628" y="237331"/>
                        </a:lnTo>
                        <a:lnTo>
                          <a:pt x="1773361" y="225028"/>
                        </a:lnTo>
                        <a:lnTo>
                          <a:pt x="1781281" y="213519"/>
                        </a:lnTo>
                        <a:lnTo>
                          <a:pt x="1789202" y="201613"/>
                        </a:lnTo>
                        <a:lnTo>
                          <a:pt x="1797915" y="190500"/>
                        </a:lnTo>
                        <a:lnTo>
                          <a:pt x="1807023" y="179784"/>
                        </a:lnTo>
                        <a:lnTo>
                          <a:pt x="1816924" y="169069"/>
                        </a:lnTo>
                        <a:lnTo>
                          <a:pt x="1827221" y="159544"/>
                        </a:lnTo>
                        <a:lnTo>
                          <a:pt x="1812964" y="135334"/>
                        </a:lnTo>
                        <a:lnTo>
                          <a:pt x="1788410" y="75406"/>
                        </a:lnTo>
                        <a:lnTo>
                          <a:pt x="1868804" y="27781"/>
                        </a:lnTo>
                        <a:lnTo>
                          <a:pt x="1907219" y="76994"/>
                        </a:lnTo>
                        <a:lnTo>
                          <a:pt x="1923061" y="102791"/>
                        </a:lnTo>
                        <a:lnTo>
                          <a:pt x="1917516" y="105172"/>
                        </a:lnTo>
                        <a:lnTo>
                          <a:pt x="1912368" y="107156"/>
                        </a:lnTo>
                        <a:lnTo>
                          <a:pt x="1924249" y="102791"/>
                        </a:lnTo>
                        <a:lnTo>
                          <a:pt x="1935734" y="99219"/>
                        </a:lnTo>
                        <a:lnTo>
                          <a:pt x="1945239" y="96044"/>
                        </a:lnTo>
                        <a:lnTo>
                          <a:pt x="1961080" y="92869"/>
                        </a:lnTo>
                        <a:lnTo>
                          <a:pt x="1969001" y="91281"/>
                        </a:lnTo>
                        <a:lnTo>
                          <a:pt x="1977317" y="89694"/>
                        </a:lnTo>
                        <a:lnTo>
                          <a:pt x="1979297" y="89694"/>
                        </a:lnTo>
                        <a:lnTo>
                          <a:pt x="1994347" y="88106"/>
                        </a:lnTo>
                        <a:lnTo>
                          <a:pt x="2009792" y="87709"/>
                        </a:lnTo>
                        <a:lnTo>
                          <a:pt x="2013752" y="87709"/>
                        </a:lnTo>
                        <a:lnTo>
                          <a:pt x="2019693" y="87709"/>
                        </a:lnTo>
                        <a:lnTo>
                          <a:pt x="2031970" y="88503"/>
                        </a:lnTo>
                        <a:lnTo>
                          <a:pt x="2043455" y="89297"/>
                        </a:lnTo>
                        <a:lnTo>
                          <a:pt x="2034346" y="88503"/>
                        </a:lnTo>
                        <a:lnTo>
                          <a:pt x="2038306" y="72628"/>
                        </a:lnTo>
                        <a:lnTo>
                          <a:pt x="20660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/>
                  <a:p>
                    <a:pPr algn="ctr">
                      <a:defRPr/>
                    </a:pPr>
                    <a:endParaRPr lang="zh-CN" altLang="en-US" sz="1600">
                      <a:solidFill>
                        <a:srgbClr val="FFFFFF"/>
                      </a:solidFill>
                      <a:cs typeface="+mn-ea"/>
                    </a:endParaRPr>
                  </a:p>
                </p:txBody>
              </p:sp>
            </p:grpSp>
          </p:grpSp>
          <p:sp>
            <p:nvSpPr>
              <p:cNvPr id="15" name="MH_Other_3">
                <a:extLst>
                  <a:ext uri="{FF2B5EF4-FFF2-40B4-BE49-F238E27FC236}">
                    <a16:creationId xmlns:a16="http://schemas.microsoft.com/office/drawing/2014/main" id="{60AA163C-56AF-23E5-37F6-541CCE401286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239270" y="4879683"/>
                <a:ext cx="704850" cy="7302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20" name="MH_Other_4">
                <a:extLst>
                  <a:ext uri="{FF2B5EF4-FFF2-40B4-BE49-F238E27FC236}">
                    <a16:creationId xmlns:a16="http://schemas.microsoft.com/office/drawing/2014/main" id="{7AE1DD08-579B-8909-B195-FD18E658EFB4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104333" y="4739983"/>
                <a:ext cx="974725" cy="1009650"/>
              </a:xfrm>
              <a:custGeom>
                <a:avLst/>
                <a:gdLst>
                  <a:gd name="connsiteX0" fmla="*/ 743029 w 757237"/>
                  <a:gd name="connsiteY0" fmla="*/ 463225 h 783577"/>
                  <a:gd name="connsiteX1" fmla="*/ 757237 w 757237"/>
                  <a:gd name="connsiteY1" fmla="*/ 463225 h 783577"/>
                  <a:gd name="connsiteX2" fmla="*/ 757237 w 757237"/>
                  <a:gd name="connsiteY2" fmla="*/ 783577 h 783577"/>
                  <a:gd name="connsiteX3" fmla="*/ 450056 w 757237"/>
                  <a:gd name="connsiteY3" fmla="*/ 783577 h 783577"/>
                  <a:gd name="connsiteX4" fmla="*/ 450056 w 757237"/>
                  <a:gd name="connsiteY4" fmla="*/ 768874 h 783577"/>
                  <a:gd name="connsiteX5" fmla="*/ 743029 w 757237"/>
                  <a:gd name="connsiteY5" fmla="*/ 768874 h 783577"/>
                  <a:gd name="connsiteX6" fmla="*/ 0 w 757237"/>
                  <a:gd name="connsiteY6" fmla="*/ 463225 h 783577"/>
                  <a:gd name="connsiteX7" fmla="*/ 14207 w 757237"/>
                  <a:gd name="connsiteY7" fmla="*/ 463225 h 783577"/>
                  <a:gd name="connsiteX8" fmla="*/ 14207 w 757237"/>
                  <a:gd name="connsiteY8" fmla="*/ 768874 h 783577"/>
                  <a:gd name="connsiteX9" fmla="*/ 307181 w 757237"/>
                  <a:gd name="connsiteY9" fmla="*/ 768874 h 783577"/>
                  <a:gd name="connsiteX10" fmla="*/ 307181 w 757237"/>
                  <a:gd name="connsiteY10" fmla="*/ 783577 h 783577"/>
                  <a:gd name="connsiteX11" fmla="*/ 0 w 757237"/>
                  <a:gd name="connsiteY11" fmla="*/ 783577 h 783577"/>
                  <a:gd name="connsiteX12" fmla="*/ 450056 w 757237"/>
                  <a:gd name="connsiteY12" fmla="*/ 0 h 783577"/>
                  <a:gd name="connsiteX13" fmla="*/ 757237 w 757237"/>
                  <a:gd name="connsiteY13" fmla="*/ 0 h 783577"/>
                  <a:gd name="connsiteX14" fmla="*/ 757237 w 757237"/>
                  <a:gd name="connsiteY14" fmla="*/ 320350 h 783577"/>
                  <a:gd name="connsiteX15" fmla="*/ 743029 w 757237"/>
                  <a:gd name="connsiteY15" fmla="*/ 320350 h 783577"/>
                  <a:gd name="connsiteX16" fmla="*/ 743029 w 757237"/>
                  <a:gd name="connsiteY16" fmla="*/ 14702 h 783577"/>
                  <a:gd name="connsiteX17" fmla="*/ 450056 w 757237"/>
                  <a:gd name="connsiteY17" fmla="*/ 14702 h 783577"/>
                  <a:gd name="connsiteX18" fmla="*/ 0 w 757237"/>
                  <a:gd name="connsiteY18" fmla="*/ 0 h 783577"/>
                  <a:gd name="connsiteX19" fmla="*/ 307181 w 757237"/>
                  <a:gd name="connsiteY19" fmla="*/ 0 h 783577"/>
                  <a:gd name="connsiteX20" fmla="*/ 307181 w 757237"/>
                  <a:gd name="connsiteY20" fmla="*/ 14702 h 783577"/>
                  <a:gd name="connsiteX21" fmla="*/ 14207 w 757237"/>
                  <a:gd name="connsiteY21" fmla="*/ 14702 h 783577"/>
                  <a:gd name="connsiteX22" fmla="*/ 14207 w 757237"/>
                  <a:gd name="connsiteY22" fmla="*/ 320350 h 783577"/>
                  <a:gd name="connsiteX23" fmla="*/ 0 w 757237"/>
                  <a:gd name="connsiteY23" fmla="*/ 320350 h 78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7237" h="783577">
                    <a:moveTo>
                      <a:pt x="743029" y="463225"/>
                    </a:moveTo>
                    <a:lnTo>
                      <a:pt x="757237" y="463225"/>
                    </a:lnTo>
                    <a:lnTo>
                      <a:pt x="757237" y="783577"/>
                    </a:lnTo>
                    <a:lnTo>
                      <a:pt x="450056" y="783577"/>
                    </a:lnTo>
                    <a:lnTo>
                      <a:pt x="450056" y="768874"/>
                    </a:lnTo>
                    <a:lnTo>
                      <a:pt x="743029" y="768874"/>
                    </a:lnTo>
                    <a:close/>
                    <a:moveTo>
                      <a:pt x="0" y="463225"/>
                    </a:moveTo>
                    <a:lnTo>
                      <a:pt x="14207" y="463225"/>
                    </a:lnTo>
                    <a:lnTo>
                      <a:pt x="14207" y="768874"/>
                    </a:lnTo>
                    <a:lnTo>
                      <a:pt x="307181" y="768874"/>
                    </a:lnTo>
                    <a:lnTo>
                      <a:pt x="307181" y="783577"/>
                    </a:lnTo>
                    <a:lnTo>
                      <a:pt x="0" y="783577"/>
                    </a:lnTo>
                    <a:close/>
                    <a:moveTo>
                      <a:pt x="450056" y="0"/>
                    </a:moveTo>
                    <a:lnTo>
                      <a:pt x="757237" y="0"/>
                    </a:lnTo>
                    <a:lnTo>
                      <a:pt x="757237" y="320350"/>
                    </a:lnTo>
                    <a:lnTo>
                      <a:pt x="743029" y="320350"/>
                    </a:lnTo>
                    <a:lnTo>
                      <a:pt x="743029" y="14702"/>
                    </a:lnTo>
                    <a:lnTo>
                      <a:pt x="450056" y="14702"/>
                    </a:lnTo>
                    <a:close/>
                    <a:moveTo>
                      <a:pt x="0" y="0"/>
                    </a:moveTo>
                    <a:lnTo>
                      <a:pt x="307181" y="0"/>
                    </a:lnTo>
                    <a:lnTo>
                      <a:pt x="307181" y="14702"/>
                    </a:lnTo>
                    <a:lnTo>
                      <a:pt x="14207" y="14702"/>
                    </a:lnTo>
                    <a:lnTo>
                      <a:pt x="14207" y="320350"/>
                    </a:lnTo>
                    <a:lnTo>
                      <a:pt x="0" y="320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2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cs typeface="+mn-ea"/>
                </a:endParaRPr>
              </a:p>
            </p:txBody>
          </p:sp>
        </p:grpSp>
        <p:pic>
          <p:nvPicPr>
            <p:cNvPr id="21" name="圖形 20" descr="已連線 以實心填滿">
              <a:extLst>
                <a:ext uri="{FF2B5EF4-FFF2-40B4-BE49-F238E27FC236}">
                  <a16:creationId xmlns:a16="http://schemas.microsoft.com/office/drawing/2014/main" id="{ED340BED-8E90-0483-9F2D-4ED8E522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7978" y="4859978"/>
              <a:ext cx="769660" cy="769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661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3050" y="2768831"/>
            <a:ext cx="6762750" cy="1309016"/>
            <a:chOff x="2813050" y="2768831"/>
            <a:chExt cx="6762750" cy="1309016"/>
          </a:xfrm>
        </p:grpSpPr>
        <p:grpSp>
          <p:nvGrpSpPr>
            <p:cNvPr id="4" name="组合 3"/>
            <p:cNvGrpSpPr/>
            <p:nvPr/>
          </p:nvGrpSpPr>
          <p:grpSpPr>
            <a:xfrm>
              <a:off x="2813050" y="2797145"/>
              <a:ext cx="1733550" cy="1263709"/>
              <a:chOff x="2800350" y="1776739"/>
              <a:chExt cx="1733550" cy="1263709"/>
            </a:xfrm>
          </p:grpSpPr>
          <p:sp>
            <p:nvSpPr>
              <p:cNvPr id="7" name="剪去单角的矩形 6"/>
              <p:cNvSpPr/>
              <p:nvPr/>
            </p:nvSpPr>
            <p:spPr>
              <a:xfrm rot="10800000">
                <a:off x="2800350" y="1776739"/>
                <a:ext cx="1733550" cy="1263709"/>
              </a:xfrm>
              <a:prstGeom prst="snip1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45232" y="1978181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+mn-ea"/>
                  </a:rPr>
                  <a:t>01</a:t>
                </a:r>
                <a:endParaRPr lang="zh-CN" altLang="en-US" sz="4400" i="1" dirty="0">
                  <a:solidFill>
                    <a:schemeClr val="bg1"/>
                  </a:solidFill>
                  <a:latin typeface="Century Gothic" panose="020B0502020202020204" pitchFamily="34" charset="0"/>
                  <a:cs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734876" y="3561102"/>
              <a:ext cx="4840924" cy="5167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accent2"/>
                  </a:solidFill>
                  <a:latin typeface="+mn-ea"/>
                </a:rPr>
                <a:t>使用</a:t>
              </a:r>
              <a:r>
                <a:rPr lang="en-US" altLang="zh-TW" sz="1200" dirty="0" err="1">
                  <a:solidFill>
                    <a:schemeClr val="accent2"/>
                  </a:solidFill>
                  <a:latin typeface="+mn-ea"/>
                </a:rPr>
                <a:t>Tarflow</a:t>
              </a:r>
              <a:r>
                <a:rPr lang="zh-TW" altLang="en-US" sz="1200" dirty="0">
                  <a:solidFill>
                    <a:schemeClr val="accent2"/>
                  </a:solidFill>
                  <a:latin typeface="+mn-ea"/>
                </a:rPr>
                <a:t>系統，透過</a:t>
              </a:r>
              <a:r>
                <a:rPr lang="en-US" altLang="zh-TW" sz="1200" dirty="0" err="1">
                  <a:solidFill>
                    <a:schemeClr val="accent2"/>
                  </a:solidFill>
                  <a:latin typeface="+mn-ea"/>
                </a:rPr>
                <a:t>Train&amp;Test</a:t>
              </a:r>
              <a:r>
                <a:rPr lang="zh-TW" altLang="en-US" sz="1200" dirty="0">
                  <a:solidFill>
                    <a:schemeClr val="accent2"/>
                  </a:solidFill>
                  <a:latin typeface="+mn-ea"/>
                </a:rPr>
                <a:t>以及Ｋ</a:t>
              </a:r>
              <a:r>
                <a:rPr lang="en-US" altLang="zh-TW" sz="1200" dirty="0">
                  <a:solidFill>
                    <a:schemeClr val="accent2"/>
                  </a:solidFill>
                  <a:latin typeface="+mn-ea"/>
                </a:rPr>
                <a:t>-Fold</a:t>
              </a:r>
              <a:r>
                <a:rPr lang="zh-TW" altLang="en-US" sz="1200" dirty="0">
                  <a:solidFill>
                    <a:schemeClr val="accent2"/>
                  </a:solidFill>
                  <a:latin typeface="+mn-ea"/>
                </a:rPr>
                <a:t>套件，訓練與預測一較佳分類模型。</a:t>
              </a:r>
              <a:endParaRPr lang="en-US" altLang="zh-CN" sz="1200" dirty="0">
                <a:solidFill>
                  <a:schemeClr val="accent2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830127" y="3473033"/>
              <a:ext cx="50437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25352" y="2768831"/>
              <a:ext cx="3415348" cy="609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  <a:latin typeface="Century Gothic" panose="020B0502020202020204" pitchFamily="34" charset="0"/>
                  <a:cs typeface="+mn-ea"/>
                </a:rPr>
                <a:t>分類模型訓練</a:t>
              </a:r>
              <a:endParaRPr lang="en-US" altLang="zh-CN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550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sp>
        <p:nvSpPr>
          <p:cNvPr id="2" name="文本框 33">
            <a:extLst>
              <a:ext uri="{FF2B5EF4-FFF2-40B4-BE49-F238E27FC236}">
                <a16:creationId xmlns:a16="http://schemas.microsoft.com/office/drawing/2014/main" id="{6A67CBD2-753C-831C-04BF-6C1B2189F745}"/>
              </a:ext>
            </a:extLst>
          </p:cNvPr>
          <p:cNvSpPr txBox="1"/>
          <p:nvPr/>
        </p:nvSpPr>
        <p:spPr>
          <a:xfrm>
            <a:off x="3479016" y="2828835"/>
            <a:ext cx="5233968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835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61751" y="1909532"/>
            <a:ext cx="6516190" cy="3586681"/>
            <a:chOff x="3324226" y="1981200"/>
            <a:chExt cx="5776913" cy="3179764"/>
          </a:xfrm>
        </p:grpSpPr>
        <p:sp>
          <p:nvSpPr>
            <p:cNvPr id="3" name="MH_Other_1"/>
            <p:cNvSpPr/>
            <p:nvPr>
              <p:custDataLst>
                <p:tags r:id="rId1"/>
              </p:custDataLst>
            </p:nvPr>
          </p:nvSpPr>
          <p:spPr>
            <a:xfrm>
              <a:off x="6515101" y="3395663"/>
              <a:ext cx="942975" cy="1765300"/>
            </a:xfrm>
            <a:custGeom>
              <a:avLst/>
              <a:gdLst>
                <a:gd name="connsiteX0" fmla="*/ 221247 w 863600"/>
                <a:gd name="connsiteY0" fmla="*/ 0 h 1615441"/>
                <a:gd name="connsiteX1" fmla="*/ 863600 w 863600"/>
                <a:gd name="connsiteY1" fmla="*/ 1 h 1615441"/>
                <a:gd name="connsiteX2" fmla="*/ 863600 w 863600"/>
                <a:gd name="connsiteY2" fmla="*/ 140965 h 1615441"/>
                <a:gd name="connsiteX3" fmla="*/ 221247 w 863600"/>
                <a:gd name="connsiteY3" fmla="*/ 140965 h 1615441"/>
                <a:gd name="connsiteX4" fmla="*/ 140965 w 863600"/>
                <a:gd name="connsiteY4" fmla="*/ 221247 h 1615441"/>
                <a:gd name="connsiteX5" fmla="*/ 140964 w 863600"/>
                <a:gd name="connsiteY5" fmla="*/ 1615441 h 1615441"/>
                <a:gd name="connsiteX6" fmla="*/ 0 w 863600"/>
                <a:gd name="connsiteY6" fmla="*/ 1615441 h 1615441"/>
                <a:gd name="connsiteX7" fmla="*/ 0 w 863600"/>
                <a:gd name="connsiteY7" fmla="*/ 221247 h 1615441"/>
                <a:gd name="connsiteX8" fmla="*/ 221247 w 863600"/>
                <a:gd name="connsiteY8" fmla="*/ 0 h 161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3600" h="1615441">
                  <a:moveTo>
                    <a:pt x="221247" y="0"/>
                  </a:moveTo>
                  <a:lnTo>
                    <a:pt x="863600" y="1"/>
                  </a:lnTo>
                  <a:lnTo>
                    <a:pt x="863600" y="140965"/>
                  </a:lnTo>
                  <a:lnTo>
                    <a:pt x="221247" y="140965"/>
                  </a:lnTo>
                  <a:cubicBezTo>
                    <a:pt x="176908" y="140965"/>
                    <a:pt x="140965" y="176908"/>
                    <a:pt x="140965" y="221247"/>
                  </a:cubicBezTo>
                  <a:cubicBezTo>
                    <a:pt x="140965" y="685978"/>
                    <a:pt x="140964" y="1150710"/>
                    <a:pt x="140964" y="1615441"/>
                  </a:cubicBezTo>
                  <a:lnTo>
                    <a:pt x="0" y="1615441"/>
                  </a:lnTo>
                  <a:lnTo>
                    <a:pt x="0" y="221247"/>
                  </a:lnTo>
                  <a:cubicBezTo>
                    <a:pt x="0" y="99056"/>
                    <a:pt x="99056" y="0"/>
                    <a:pt x="221247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2"/>
              </p:custDataLst>
            </p:nvPr>
          </p:nvSpPr>
          <p:spPr>
            <a:xfrm>
              <a:off x="6180139" y="2166939"/>
              <a:ext cx="942975" cy="2994025"/>
            </a:xfrm>
            <a:custGeom>
              <a:avLst/>
              <a:gdLst>
                <a:gd name="connsiteX0" fmla="*/ 221247 w 863600"/>
                <a:gd name="connsiteY0" fmla="*/ 0 h 2741461"/>
                <a:gd name="connsiteX1" fmla="*/ 863600 w 863600"/>
                <a:gd name="connsiteY1" fmla="*/ 1 h 2741461"/>
                <a:gd name="connsiteX2" fmla="*/ 863600 w 863600"/>
                <a:gd name="connsiteY2" fmla="*/ 140965 h 2741461"/>
                <a:gd name="connsiteX3" fmla="*/ 221247 w 863600"/>
                <a:gd name="connsiteY3" fmla="*/ 140965 h 2741461"/>
                <a:gd name="connsiteX4" fmla="*/ 140965 w 863600"/>
                <a:gd name="connsiteY4" fmla="*/ 221247 h 2741461"/>
                <a:gd name="connsiteX5" fmla="*/ 140965 w 863600"/>
                <a:gd name="connsiteY5" fmla="*/ 1013461 h 2741461"/>
                <a:gd name="connsiteX6" fmla="*/ 140965 w 863600"/>
                <a:gd name="connsiteY6" fmla="*/ 1013461 h 2741461"/>
                <a:gd name="connsiteX7" fmla="*/ 140965 w 863600"/>
                <a:gd name="connsiteY7" fmla="*/ 2741461 h 2741461"/>
                <a:gd name="connsiteX8" fmla="*/ 1 w 863600"/>
                <a:gd name="connsiteY8" fmla="*/ 2741461 h 2741461"/>
                <a:gd name="connsiteX9" fmla="*/ 0 w 863600"/>
                <a:gd name="connsiteY9" fmla="*/ 1615441 h 2741461"/>
                <a:gd name="connsiteX10" fmla="*/ 0 w 863600"/>
                <a:gd name="connsiteY10" fmla="*/ 1615441 h 2741461"/>
                <a:gd name="connsiteX11" fmla="*/ 0 w 863600"/>
                <a:gd name="connsiteY11" fmla="*/ 1013461 h 2741461"/>
                <a:gd name="connsiteX12" fmla="*/ 0 w 863600"/>
                <a:gd name="connsiteY12" fmla="*/ 221247 h 2741461"/>
                <a:gd name="connsiteX13" fmla="*/ 221247 w 863600"/>
                <a:gd name="connsiteY13" fmla="*/ 0 h 274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3600" h="2741461">
                  <a:moveTo>
                    <a:pt x="221247" y="0"/>
                  </a:moveTo>
                  <a:lnTo>
                    <a:pt x="863600" y="1"/>
                  </a:lnTo>
                  <a:lnTo>
                    <a:pt x="863600" y="140965"/>
                  </a:lnTo>
                  <a:lnTo>
                    <a:pt x="221247" y="140965"/>
                  </a:lnTo>
                  <a:cubicBezTo>
                    <a:pt x="176908" y="140965"/>
                    <a:pt x="140965" y="176908"/>
                    <a:pt x="140965" y="221247"/>
                  </a:cubicBezTo>
                  <a:lnTo>
                    <a:pt x="140965" y="1013461"/>
                  </a:lnTo>
                  <a:lnTo>
                    <a:pt x="140965" y="1013461"/>
                  </a:lnTo>
                  <a:lnTo>
                    <a:pt x="140965" y="2741461"/>
                  </a:lnTo>
                  <a:lnTo>
                    <a:pt x="1" y="2741461"/>
                  </a:lnTo>
                  <a:lnTo>
                    <a:pt x="0" y="1615441"/>
                  </a:lnTo>
                  <a:lnTo>
                    <a:pt x="0" y="1615441"/>
                  </a:lnTo>
                  <a:lnTo>
                    <a:pt x="0" y="1013461"/>
                  </a:lnTo>
                  <a:lnTo>
                    <a:pt x="0" y="221247"/>
                  </a:lnTo>
                  <a:cubicBezTo>
                    <a:pt x="0" y="99056"/>
                    <a:pt x="99056" y="0"/>
                    <a:pt x="221247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5" name="MH_Other_3"/>
            <p:cNvSpPr/>
            <p:nvPr>
              <p:custDataLst>
                <p:tags r:id="rId3"/>
              </p:custDataLst>
            </p:nvPr>
          </p:nvSpPr>
          <p:spPr>
            <a:xfrm flipH="1">
              <a:off x="4743451" y="4344989"/>
              <a:ext cx="942975" cy="815975"/>
            </a:xfrm>
            <a:custGeom>
              <a:avLst/>
              <a:gdLst>
                <a:gd name="connsiteX0" fmla="*/ 221247 w 863600"/>
                <a:gd name="connsiteY0" fmla="*/ 0 h 746809"/>
                <a:gd name="connsiteX1" fmla="*/ 0 w 863600"/>
                <a:gd name="connsiteY1" fmla="*/ 221247 h 746809"/>
                <a:gd name="connsiteX2" fmla="*/ 0 w 863600"/>
                <a:gd name="connsiteY2" fmla="*/ 746809 h 746809"/>
                <a:gd name="connsiteX3" fmla="*/ 140965 w 863600"/>
                <a:gd name="connsiteY3" fmla="*/ 746809 h 746809"/>
                <a:gd name="connsiteX4" fmla="*/ 140965 w 863600"/>
                <a:gd name="connsiteY4" fmla="*/ 221247 h 746809"/>
                <a:gd name="connsiteX5" fmla="*/ 221247 w 863600"/>
                <a:gd name="connsiteY5" fmla="*/ 140965 h 746809"/>
                <a:gd name="connsiteX6" fmla="*/ 863600 w 863600"/>
                <a:gd name="connsiteY6" fmla="*/ 140965 h 746809"/>
                <a:gd name="connsiteX7" fmla="*/ 863600 w 863600"/>
                <a:gd name="connsiteY7" fmla="*/ 1 h 74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600" h="746809">
                  <a:moveTo>
                    <a:pt x="221247" y="0"/>
                  </a:moveTo>
                  <a:cubicBezTo>
                    <a:pt x="99056" y="0"/>
                    <a:pt x="0" y="99056"/>
                    <a:pt x="0" y="221247"/>
                  </a:cubicBezTo>
                  <a:lnTo>
                    <a:pt x="0" y="746809"/>
                  </a:lnTo>
                  <a:lnTo>
                    <a:pt x="140965" y="746809"/>
                  </a:lnTo>
                  <a:lnTo>
                    <a:pt x="140965" y="221247"/>
                  </a:lnTo>
                  <a:cubicBezTo>
                    <a:pt x="140965" y="176908"/>
                    <a:pt x="176908" y="140965"/>
                    <a:pt x="221247" y="140965"/>
                  </a:cubicBezTo>
                  <a:lnTo>
                    <a:pt x="863600" y="140965"/>
                  </a:lnTo>
                  <a:lnTo>
                    <a:pt x="863600" y="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" name="MH_Other_4"/>
            <p:cNvSpPr/>
            <p:nvPr>
              <p:custDataLst>
                <p:tags r:id="rId4"/>
              </p:custDataLst>
            </p:nvPr>
          </p:nvSpPr>
          <p:spPr>
            <a:xfrm flipH="1">
              <a:off x="5078414" y="3167063"/>
              <a:ext cx="942975" cy="1993900"/>
            </a:xfrm>
            <a:custGeom>
              <a:avLst/>
              <a:gdLst>
                <a:gd name="connsiteX0" fmla="*/ 221247 w 863600"/>
                <a:gd name="connsiteY0" fmla="*/ 0 h 1825043"/>
                <a:gd name="connsiteX1" fmla="*/ 0 w 863600"/>
                <a:gd name="connsiteY1" fmla="*/ 221247 h 1825043"/>
                <a:gd name="connsiteX2" fmla="*/ 0 w 863600"/>
                <a:gd name="connsiteY2" fmla="*/ 1013461 h 1825043"/>
                <a:gd name="connsiteX3" fmla="*/ 0 w 863600"/>
                <a:gd name="connsiteY3" fmla="*/ 1615441 h 1825043"/>
                <a:gd name="connsiteX4" fmla="*/ 0 w 863600"/>
                <a:gd name="connsiteY4" fmla="*/ 1825043 h 1825043"/>
                <a:gd name="connsiteX5" fmla="*/ 140965 w 863600"/>
                <a:gd name="connsiteY5" fmla="*/ 1825043 h 1825043"/>
                <a:gd name="connsiteX6" fmla="*/ 140965 w 863600"/>
                <a:gd name="connsiteY6" fmla="*/ 1013461 h 1825043"/>
                <a:gd name="connsiteX7" fmla="*/ 140965 w 863600"/>
                <a:gd name="connsiteY7" fmla="*/ 221247 h 1825043"/>
                <a:gd name="connsiteX8" fmla="*/ 221247 w 863600"/>
                <a:gd name="connsiteY8" fmla="*/ 140965 h 1825043"/>
                <a:gd name="connsiteX9" fmla="*/ 863600 w 863600"/>
                <a:gd name="connsiteY9" fmla="*/ 140965 h 1825043"/>
                <a:gd name="connsiteX10" fmla="*/ 863600 w 863600"/>
                <a:gd name="connsiteY10" fmla="*/ 1 h 182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600" h="1825043">
                  <a:moveTo>
                    <a:pt x="221247" y="0"/>
                  </a:moveTo>
                  <a:cubicBezTo>
                    <a:pt x="99056" y="0"/>
                    <a:pt x="0" y="99056"/>
                    <a:pt x="0" y="221247"/>
                  </a:cubicBezTo>
                  <a:lnTo>
                    <a:pt x="0" y="1013461"/>
                  </a:lnTo>
                  <a:lnTo>
                    <a:pt x="0" y="1615441"/>
                  </a:lnTo>
                  <a:lnTo>
                    <a:pt x="0" y="1825043"/>
                  </a:lnTo>
                  <a:lnTo>
                    <a:pt x="140965" y="1825043"/>
                  </a:lnTo>
                  <a:lnTo>
                    <a:pt x="140965" y="1013461"/>
                  </a:lnTo>
                  <a:lnTo>
                    <a:pt x="140965" y="221247"/>
                  </a:lnTo>
                  <a:cubicBezTo>
                    <a:pt x="140965" y="176908"/>
                    <a:pt x="176908" y="140965"/>
                    <a:pt x="221247" y="140965"/>
                  </a:cubicBezTo>
                  <a:lnTo>
                    <a:pt x="863600" y="140965"/>
                  </a:lnTo>
                  <a:lnTo>
                    <a:pt x="863600" y="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7" name="MH_Other_5"/>
            <p:cNvSpPr/>
            <p:nvPr>
              <p:custDataLst>
                <p:tags r:id="rId5"/>
              </p:custDataLst>
            </p:nvPr>
          </p:nvSpPr>
          <p:spPr>
            <a:xfrm>
              <a:off x="7424739" y="3211514"/>
              <a:ext cx="528637" cy="528637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dirty="0">
                  <a:solidFill>
                    <a:srgbClr val="FFFFFF"/>
                  </a:solidFill>
                  <a:latin typeface="+mn-ea"/>
                  <a:cs typeface="+mn-ea"/>
                </a:rPr>
                <a:t>四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8" name="MH_Other_6"/>
            <p:cNvSpPr/>
            <p:nvPr>
              <p:custDataLst>
                <p:tags r:id="rId6"/>
              </p:custDataLst>
            </p:nvPr>
          </p:nvSpPr>
          <p:spPr>
            <a:xfrm>
              <a:off x="7089775" y="1981200"/>
              <a:ext cx="528638" cy="527050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dirty="0">
                  <a:solidFill>
                    <a:srgbClr val="FFFFFF"/>
                  </a:solidFill>
                  <a:latin typeface="+mn-ea"/>
                  <a:cs typeface="+mn-ea"/>
                </a:rPr>
                <a:t>三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9" name="MH_Other_7"/>
            <p:cNvSpPr/>
            <p:nvPr>
              <p:custDataLst>
                <p:tags r:id="rId7"/>
              </p:custDataLst>
            </p:nvPr>
          </p:nvSpPr>
          <p:spPr>
            <a:xfrm flipH="1">
              <a:off x="4246564" y="4159250"/>
              <a:ext cx="528637" cy="52863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dirty="0">
                  <a:solidFill>
                    <a:srgbClr val="FFFFFF"/>
                  </a:solidFill>
                  <a:latin typeface="+mn-ea"/>
                  <a:cs typeface="+mn-ea"/>
                </a:rPr>
                <a:t>二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10" name="MH_Other_8"/>
            <p:cNvSpPr/>
            <p:nvPr>
              <p:custDataLst>
                <p:tags r:id="rId8"/>
              </p:custDataLst>
            </p:nvPr>
          </p:nvSpPr>
          <p:spPr>
            <a:xfrm flipH="1">
              <a:off x="4583114" y="2981325"/>
              <a:ext cx="528637" cy="52863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dirty="0">
                  <a:solidFill>
                    <a:srgbClr val="FFFFFF"/>
                  </a:solidFill>
                  <a:latin typeface="+mn-ea"/>
                  <a:cs typeface="+mn-ea"/>
                </a:rPr>
                <a:t>一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cxnSp>
          <p:nvCxnSpPr>
            <p:cNvPr id="11" name="MH_Other_9"/>
            <p:cNvCxnSpPr/>
            <p:nvPr>
              <p:custDataLst>
                <p:tags r:id="rId9"/>
              </p:custDataLst>
            </p:nvPr>
          </p:nvCxnSpPr>
          <p:spPr>
            <a:xfrm>
              <a:off x="3324226" y="5153025"/>
              <a:ext cx="5776913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4F366B62-9407-4E86-B3CC-BDE22401B9F3}"/>
              </a:ext>
            </a:extLst>
          </p:cNvPr>
          <p:cNvSpPr txBox="1"/>
          <p:nvPr/>
        </p:nvSpPr>
        <p:spPr>
          <a:xfrm>
            <a:off x="1535311" y="4316756"/>
            <a:ext cx="2347914" cy="354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手遊、遊戲、電玩</a:t>
            </a: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60169C75-B9DD-449C-8404-6815F8AE5F4F}"/>
              </a:ext>
            </a:extLst>
          </p:cNvPr>
          <p:cNvSpPr txBox="1"/>
          <p:nvPr/>
        </p:nvSpPr>
        <p:spPr>
          <a:xfrm>
            <a:off x="1397643" y="4012620"/>
            <a:ext cx="1023048" cy="374658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關鍵字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765A9-7671-4A00-BCE8-1F5CE7497C24}"/>
              </a:ext>
            </a:extLst>
          </p:cNvPr>
          <p:cNvSpPr txBox="1"/>
          <p:nvPr/>
        </p:nvSpPr>
        <p:spPr>
          <a:xfrm>
            <a:off x="8507730" y="3586970"/>
            <a:ext cx="2700196" cy="354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2022/01/01~2022/12/31</a:t>
            </a: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2DE140-8813-4234-9707-22D344FD696B}"/>
              </a:ext>
            </a:extLst>
          </p:cNvPr>
          <p:cNvSpPr txBox="1"/>
          <p:nvPr/>
        </p:nvSpPr>
        <p:spPr>
          <a:xfrm>
            <a:off x="8497928" y="3282834"/>
            <a:ext cx="2563533" cy="374658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主題模型、社會網路圖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7EB56BE-9401-4D6D-B78D-39ADB1D76717}"/>
              </a:ext>
            </a:extLst>
          </p:cNvPr>
          <p:cNvSpPr txBox="1"/>
          <p:nvPr/>
        </p:nvSpPr>
        <p:spPr>
          <a:xfrm>
            <a:off x="1757577" y="2580917"/>
            <a:ext cx="2706209" cy="945199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PTT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599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PC_Shopping</a:t>
            </a:r>
            <a:r>
              <a:rPr lang="en-US" altLang="zh-CN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電蝦</a:t>
            </a: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PlayStation(PS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遊戲機</a:t>
            </a: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Steam(Steam)</a:t>
            </a: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037E3472-D085-476C-8C74-776CB76D06CD}"/>
              </a:ext>
            </a:extLst>
          </p:cNvPr>
          <p:cNvSpPr txBox="1"/>
          <p:nvPr/>
        </p:nvSpPr>
        <p:spPr>
          <a:xfrm>
            <a:off x="1599556" y="2257989"/>
            <a:ext cx="1261895" cy="374658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資料來源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C26BE65E-62DE-4D5A-98B3-E8F7727151FA}"/>
              </a:ext>
            </a:extLst>
          </p:cNvPr>
          <p:cNvSpPr txBox="1"/>
          <p:nvPr/>
        </p:nvSpPr>
        <p:spPr>
          <a:xfrm>
            <a:off x="7973291" y="1889336"/>
            <a:ext cx="4079371" cy="653196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2022/11/01~2022/12/31(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訓練模型</a:t>
            </a: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2023/01/01~2023/04/31(</a:t>
            </a: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預測資料</a:t>
            </a:r>
            <a:r>
              <a:rPr lang="en-US" altLang="zh-TW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730E3F79-96F2-40F1-BC48-6D610E8CD17C}"/>
              </a:ext>
            </a:extLst>
          </p:cNvPr>
          <p:cNvSpPr txBox="1"/>
          <p:nvPr/>
        </p:nvSpPr>
        <p:spPr>
          <a:xfrm>
            <a:off x="7963490" y="1585200"/>
            <a:ext cx="1130449" cy="374658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>
              <a:defRPr/>
            </a:pPr>
            <a:r>
              <a:rPr lang="zh-TW" altLang="en-US" sz="1866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文件分類</a:t>
            </a:r>
            <a:endParaRPr lang="zh-CN" altLang="en-US" sz="1866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Parallelogram 13">
            <a:extLst>
              <a:ext uri="{FF2B5EF4-FFF2-40B4-BE49-F238E27FC236}">
                <a16:creationId xmlns:a16="http://schemas.microsoft.com/office/drawing/2014/main" id="{C2F8003F-B6A6-5076-19F6-390B9B7AA454}"/>
              </a:ext>
            </a:extLst>
          </p:cNvPr>
          <p:cNvSpPr/>
          <p:nvPr/>
        </p:nvSpPr>
        <p:spPr>
          <a:xfrm>
            <a:off x="4684" y="274680"/>
            <a:ext cx="1078421" cy="611239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F9B6AF-B8A3-6C44-94B9-E0362BE50340}"/>
              </a:ext>
            </a:extLst>
          </p:cNvPr>
          <p:cNvSpPr/>
          <p:nvPr/>
        </p:nvSpPr>
        <p:spPr>
          <a:xfrm>
            <a:off x="1214840" y="349530"/>
            <a:ext cx="2031325" cy="46153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資料來源說明</a:t>
            </a:r>
            <a:endParaRPr lang="zh-CN" altLang="en-US" sz="2399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4835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B1865E6-88E7-2D4D-8A41-4F9049BD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51" y="4747341"/>
            <a:ext cx="9356172" cy="2036917"/>
          </a:xfrm>
          <a:prstGeom prst="rect">
            <a:avLst/>
          </a:prstGeom>
        </p:spPr>
      </p:pic>
      <p:sp>
        <p:nvSpPr>
          <p:cNvPr id="16" name="Oval 12">
            <a:extLst>
              <a:ext uri="{FF2B5EF4-FFF2-40B4-BE49-F238E27FC236}">
                <a16:creationId xmlns:a16="http://schemas.microsoft.com/office/drawing/2014/main" id="{D536734A-8047-E4EE-ADD1-963D7DE94987}"/>
              </a:ext>
            </a:extLst>
          </p:cNvPr>
          <p:cNvSpPr>
            <a:spLocks noChangeAspect="1"/>
          </p:cNvSpPr>
          <p:nvPr/>
        </p:nvSpPr>
        <p:spPr>
          <a:xfrm>
            <a:off x="863724" y="2023433"/>
            <a:ext cx="482749" cy="482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AU" sz="151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151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A5737762-F4CF-E670-384F-7F72330BD044}"/>
              </a:ext>
            </a:extLst>
          </p:cNvPr>
          <p:cNvSpPr>
            <a:spLocks noChangeAspect="1"/>
          </p:cNvSpPr>
          <p:nvPr/>
        </p:nvSpPr>
        <p:spPr>
          <a:xfrm>
            <a:off x="863724" y="4991188"/>
            <a:ext cx="482749" cy="4827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AU" sz="151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51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F792317-E80F-16DE-A45F-4F60DC12FA10}"/>
              </a:ext>
            </a:extLst>
          </p:cNvPr>
          <p:cNvSpPr txBox="1"/>
          <p:nvPr/>
        </p:nvSpPr>
        <p:spPr>
          <a:xfrm>
            <a:off x="850844" y="2650598"/>
            <a:ext cx="1178254" cy="354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訓練模型</a:t>
            </a: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1B5CB78F-53BB-037C-DDC1-E42D35C1A312}"/>
              </a:ext>
            </a:extLst>
          </p:cNvPr>
          <p:cNvSpPr txBox="1"/>
          <p:nvPr/>
        </p:nvSpPr>
        <p:spPr>
          <a:xfrm>
            <a:off x="850844" y="5548624"/>
            <a:ext cx="1535305" cy="354525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5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測試模型</a:t>
            </a:r>
            <a:endParaRPr lang="en-US" altLang="zh-CN" sz="1599" dirty="0">
              <a:solidFill>
                <a:schemeClr val="accent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77F514-13C7-5752-1528-DDF32E4F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453" y="1087916"/>
            <a:ext cx="10288679" cy="3434922"/>
          </a:xfrm>
          <a:prstGeom prst="rect">
            <a:avLst/>
          </a:prstGeom>
        </p:spPr>
      </p:pic>
      <p:sp>
        <p:nvSpPr>
          <p:cNvPr id="7" name="Parallelogram 13">
            <a:extLst>
              <a:ext uri="{FF2B5EF4-FFF2-40B4-BE49-F238E27FC236}">
                <a16:creationId xmlns:a16="http://schemas.microsoft.com/office/drawing/2014/main" id="{2A0C4030-A500-F14C-657D-AC369573245B}"/>
              </a:ext>
            </a:extLst>
          </p:cNvPr>
          <p:cNvSpPr/>
          <p:nvPr/>
        </p:nvSpPr>
        <p:spPr>
          <a:xfrm>
            <a:off x="4684" y="274680"/>
            <a:ext cx="1078421" cy="611239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2D7AE9-778A-E460-535F-4B1AF0C4AB17}"/>
              </a:ext>
            </a:extLst>
          </p:cNvPr>
          <p:cNvSpPr/>
          <p:nvPr/>
        </p:nvSpPr>
        <p:spPr>
          <a:xfrm>
            <a:off x="1214840" y="349530"/>
            <a:ext cx="1775999" cy="46153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TW" sz="23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Tarflow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流程</a:t>
            </a:r>
            <a:endParaRPr lang="zh-CN" altLang="en-US" sz="2399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1062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EFA6CA9B-DF92-1DA5-1663-92477FF53D37}"/>
              </a:ext>
            </a:extLst>
          </p:cNvPr>
          <p:cNvSpPr txBox="1"/>
          <p:nvPr/>
        </p:nvSpPr>
        <p:spPr>
          <a:xfrm>
            <a:off x="4746250" y="1813236"/>
            <a:ext cx="2221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DTM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500</a:t>
            </a:r>
          </a:p>
          <a:p>
            <a:r>
              <a:rPr lang="zh-TW" altLang="en-US" dirty="0"/>
              <a:t>去除英文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YES</a:t>
            </a:r>
          </a:p>
          <a:p>
            <a:r>
              <a:rPr lang="zh-TW" altLang="en-US" dirty="0"/>
              <a:t>定義詞彙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YES</a:t>
            </a:r>
          </a:p>
          <a:p>
            <a:r>
              <a:rPr lang="en-US" altLang="zh-TW" dirty="0" err="1"/>
              <a:t>Train&amp;Test</a:t>
            </a:r>
            <a:r>
              <a:rPr lang="en-US" altLang="zh-TW" dirty="0"/>
              <a:t> =0.3</a:t>
            </a:r>
          </a:p>
          <a:p>
            <a:r>
              <a:rPr lang="en-US" altLang="zh-TW" dirty="0"/>
              <a:t>Logistic Regression</a:t>
            </a:r>
          </a:p>
          <a:p>
            <a:endParaRPr lang="zh-TW" altLang="en-US" dirty="0"/>
          </a:p>
        </p:txBody>
      </p:sp>
      <p:sp>
        <p:nvSpPr>
          <p:cNvPr id="5" name="Parallelogram 13">
            <a:extLst>
              <a:ext uri="{FF2B5EF4-FFF2-40B4-BE49-F238E27FC236}">
                <a16:creationId xmlns:a16="http://schemas.microsoft.com/office/drawing/2014/main" id="{6705EB69-F4A1-FC26-5A1C-5FB059EB98C4}"/>
              </a:ext>
            </a:extLst>
          </p:cNvPr>
          <p:cNvSpPr/>
          <p:nvPr/>
        </p:nvSpPr>
        <p:spPr>
          <a:xfrm>
            <a:off x="4684" y="274680"/>
            <a:ext cx="1078421" cy="611239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ED835E-3796-F8A7-C9D8-CB8CF84263D6}"/>
              </a:ext>
            </a:extLst>
          </p:cNvPr>
          <p:cNvSpPr/>
          <p:nvPr/>
        </p:nvSpPr>
        <p:spPr>
          <a:xfrm>
            <a:off x="1214840" y="349530"/>
            <a:ext cx="7436651" cy="46153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模型調教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一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– </a:t>
            </a:r>
            <a:r>
              <a:rPr lang="en-US" altLang="zh-TW" sz="23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Rawdata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經前置處理能獲得較佳準確度</a:t>
            </a:r>
            <a:endParaRPr lang="zh-CN" altLang="en-US" sz="2399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6AB468-DB6F-66AE-4DC8-47B7EDF0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12" y="1987604"/>
            <a:ext cx="5054860" cy="1104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300D81-B79C-1352-2570-A98A06C6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12252"/>
            <a:ext cx="4647190" cy="28625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39189-B9EF-DC7B-456D-CE7E557AA63D}"/>
              </a:ext>
            </a:extLst>
          </p:cNvPr>
          <p:cNvSpPr txBox="1"/>
          <p:nvPr/>
        </p:nvSpPr>
        <p:spPr>
          <a:xfrm>
            <a:off x="4746250" y="3868131"/>
            <a:ext cx="2313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DTM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300</a:t>
            </a:r>
          </a:p>
          <a:p>
            <a:r>
              <a:rPr lang="zh-TW" altLang="en-US" dirty="0"/>
              <a:t>去除英文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NO</a:t>
            </a:r>
          </a:p>
          <a:p>
            <a:r>
              <a:rPr lang="zh-TW" altLang="en-US" dirty="0"/>
              <a:t>定義詞彙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NO</a:t>
            </a:r>
          </a:p>
          <a:p>
            <a:r>
              <a:rPr lang="en-US" altLang="zh-TW" dirty="0" err="1"/>
              <a:t>Train&amp;Test</a:t>
            </a:r>
            <a:r>
              <a:rPr lang="en-US" altLang="zh-TW" dirty="0"/>
              <a:t> =0.3</a:t>
            </a:r>
          </a:p>
          <a:p>
            <a:r>
              <a:rPr lang="en-US" altLang="zh-TW" dirty="0"/>
              <a:t>Logistic Regression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D8C76F5-C7D2-DF65-4CA9-0A7CE00C5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912" y="4036421"/>
            <a:ext cx="5054860" cy="108590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305613-1DC3-435D-C1E8-B6329C0E8017}"/>
              </a:ext>
            </a:extLst>
          </p:cNvPr>
          <p:cNvSpPr/>
          <p:nvPr/>
        </p:nvSpPr>
        <p:spPr>
          <a:xfrm>
            <a:off x="6967912" y="2060411"/>
            <a:ext cx="2421060" cy="1104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5387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3">
            <a:extLst>
              <a:ext uri="{FF2B5EF4-FFF2-40B4-BE49-F238E27FC236}">
                <a16:creationId xmlns:a16="http://schemas.microsoft.com/office/drawing/2014/main" id="{6705EB69-F4A1-FC26-5A1C-5FB059EB98C4}"/>
              </a:ext>
            </a:extLst>
          </p:cNvPr>
          <p:cNvSpPr/>
          <p:nvPr/>
        </p:nvSpPr>
        <p:spPr>
          <a:xfrm>
            <a:off x="4684" y="274680"/>
            <a:ext cx="1078421" cy="611239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ED835E-3796-F8A7-C9D8-CB8CF84263D6}"/>
              </a:ext>
            </a:extLst>
          </p:cNvPr>
          <p:cNvSpPr/>
          <p:nvPr/>
        </p:nvSpPr>
        <p:spPr>
          <a:xfrm>
            <a:off x="1214840" y="349530"/>
            <a:ext cx="9082358" cy="46153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模型調教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二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– Train &amp;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Test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+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Logistic Regression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獲得較佳準確度</a:t>
            </a:r>
            <a:endParaRPr lang="zh-CN" altLang="en-US" sz="2399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968540B-60EC-DDBE-19DF-2DC9E5EA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4"/>
          <a:stretch/>
        </p:blipFill>
        <p:spPr>
          <a:xfrm>
            <a:off x="1306378" y="1459774"/>
            <a:ext cx="3744619" cy="46634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58403D8-05A3-004E-347B-B36CA8C7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49" y="1459774"/>
            <a:ext cx="5054860" cy="11049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4EC2E5-D373-01E7-E51C-AE7F3AAA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398" y="2667310"/>
            <a:ext cx="5073911" cy="109225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7BEB44D-5A33-ACDF-6D27-19C15DD17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974" y="3791508"/>
            <a:ext cx="5035809" cy="110495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FA49F60-6F14-5094-A147-452D292F5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51" y="5050038"/>
            <a:ext cx="5016758" cy="1073205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47E3E03-29EB-40B1-77C6-3DB91B3E15F8}"/>
              </a:ext>
            </a:extLst>
          </p:cNvPr>
          <p:cNvSpPr/>
          <p:nvPr/>
        </p:nvSpPr>
        <p:spPr>
          <a:xfrm>
            <a:off x="5582398" y="1459774"/>
            <a:ext cx="2421060" cy="1104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7719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B7340673-B7F6-83E2-B697-5E066296C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780629"/>
              </p:ext>
            </p:extLst>
          </p:nvPr>
        </p:nvGraphicFramePr>
        <p:xfrm>
          <a:off x="459459" y="1056052"/>
          <a:ext cx="11653498" cy="571837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26749">
                  <a:extLst>
                    <a:ext uri="{9D8B030D-6E8A-4147-A177-3AD203B41FA5}">
                      <a16:colId xmlns:a16="http://schemas.microsoft.com/office/drawing/2014/main" val="2865693579"/>
                    </a:ext>
                  </a:extLst>
                </a:gridCol>
                <a:gridCol w="5826749">
                  <a:extLst>
                    <a:ext uri="{9D8B030D-6E8A-4147-A177-3AD203B41FA5}">
                      <a16:colId xmlns:a16="http://schemas.microsoft.com/office/drawing/2014/main" val="3501336695"/>
                    </a:ext>
                  </a:extLst>
                </a:gridCol>
              </a:tblGrid>
              <a:tr h="432752">
                <a:tc>
                  <a:txBody>
                    <a:bodyPr/>
                    <a:lstStyle/>
                    <a:p>
                      <a:r>
                        <a:rPr lang="en-US" altLang="zh-TW" dirty="0"/>
                        <a:t>2023</a:t>
                      </a:r>
                      <a:r>
                        <a:rPr lang="zh-TW" altLang="en-US" dirty="0"/>
                        <a:t>一月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2023</a:t>
                      </a:r>
                      <a:r>
                        <a:rPr lang="zh-TW" altLang="en-US" dirty="0"/>
                        <a:t>二月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81715"/>
                  </a:ext>
                </a:extLst>
              </a:tr>
              <a:tr h="251134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86847"/>
                  </a:ext>
                </a:extLst>
              </a:tr>
              <a:tr h="40659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四月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9323"/>
                  </a:ext>
                </a:extLst>
              </a:tr>
              <a:tr h="23676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82510"/>
                  </a:ext>
                </a:extLst>
              </a:tr>
            </a:tbl>
          </a:graphicData>
        </a:graphic>
      </p:graphicFrame>
      <p:sp>
        <p:nvSpPr>
          <p:cNvPr id="5" name="Parallelogram 13">
            <a:extLst>
              <a:ext uri="{FF2B5EF4-FFF2-40B4-BE49-F238E27FC236}">
                <a16:creationId xmlns:a16="http://schemas.microsoft.com/office/drawing/2014/main" id="{D71C3D71-E3F1-3B2A-4F5B-402B004D8146}"/>
              </a:ext>
            </a:extLst>
          </p:cNvPr>
          <p:cNvSpPr/>
          <p:nvPr/>
        </p:nvSpPr>
        <p:spPr>
          <a:xfrm>
            <a:off x="4684" y="274680"/>
            <a:ext cx="1078421" cy="611239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15ED56-BB10-A5AB-4609-A6019B03867E}"/>
              </a:ext>
            </a:extLst>
          </p:cNvPr>
          <p:cNvSpPr/>
          <p:nvPr/>
        </p:nvSpPr>
        <p:spPr>
          <a:xfrm>
            <a:off x="1214840" y="349530"/>
            <a:ext cx="5758308" cy="46153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模型預測 </a:t>
            </a:r>
            <a:r>
              <a:rPr lang="en-US" altLang="zh-TW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– </a:t>
            </a:r>
            <a:r>
              <a:rPr lang="zh-TW" altLang="en-US" sz="2399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隨時間越久，模型正確率下降</a:t>
            </a:r>
            <a:endParaRPr lang="zh-CN" altLang="en-US" sz="2399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4E510F4-8B8D-9D3E-1BF8-24444AE1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6" y="1506626"/>
            <a:ext cx="4842941" cy="24777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1AC56C3-2D71-3838-C52F-BC3B8B16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051" y="1537302"/>
            <a:ext cx="3877570" cy="24777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305AA4-78DB-9FD9-4BDA-C43128C7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66" y="4434983"/>
            <a:ext cx="3622300" cy="23146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786591-67E6-2445-5417-3FD4F547F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698" y="4372602"/>
            <a:ext cx="3719923" cy="23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4884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386304" y="630486"/>
            <a:ext cx="369967" cy="135524"/>
            <a:chOff x="10132933" y="854814"/>
            <a:chExt cx="369967" cy="13552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0132933" y="854814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132933" y="922576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132933" y="990338"/>
              <a:ext cx="369967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9959320" y="6318250"/>
            <a:ext cx="1762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http://ibaotu.com/</a:t>
            </a:r>
            <a:endParaRPr lang="zh-CN" altLang="en-US" sz="1400" i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3050" y="2768831"/>
            <a:ext cx="6762750" cy="1292023"/>
            <a:chOff x="2813050" y="2768831"/>
            <a:chExt cx="6762750" cy="1292023"/>
          </a:xfrm>
        </p:grpSpPr>
        <p:grpSp>
          <p:nvGrpSpPr>
            <p:cNvPr id="4" name="组合 3"/>
            <p:cNvGrpSpPr/>
            <p:nvPr/>
          </p:nvGrpSpPr>
          <p:grpSpPr>
            <a:xfrm>
              <a:off x="2813050" y="2797145"/>
              <a:ext cx="1733550" cy="1263709"/>
              <a:chOff x="2800350" y="1776739"/>
              <a:chExt cx="1733550" cy="1263709"/>
            </a:xfrm>
          </p:grpSpPr>
          <p:sp>
            <p:nvSpPr>
              <p:cNvPr id="7" name="剪去单角的矩形 6"/>
              <p:cNvSpPr/>
              <p:nvPr/>
            </p:nvSpPr>
            <p:spPr>
              <a:xfrm rot="10800000">
                <a:off x="2800350" y="1776739"/>
                <a:ext cx="1733550" cy="1263709"/>
              </a:xfrm>
              <a:prstGeom prst="snip1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330805" y="1978181"/>
                <a:ext cx="83869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4400" i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rPr>
                  <a:t>0</a:t>
                </a:r>
                <a:r>
                  <a:rPr lang="en-US" altLang="zh-TW" sz="4400" i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</a:rPr>
                  <a:t>2</a:t>
                </a:r>
                <a:endParaRPr lang="zh-CN" altLang="en-US" sz="4400" i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734876" y="3561102"/>
              <a:ext cx="4840924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830127" y="3473033"/>
              <a:ext cx="504373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725352" y="2768831"/>
              <a:ext cx="3415348" cy="6094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32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LDA</a:t>
              </a:r>
              <a:r>
                <a:rPr lang="zh-TW" altLang="en-US" sz="32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rPr>
                <a:t>分類模型</a:t>
              </a:r>
              <a:endParaRPr lang="en-US" altLang="zh-CN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6972E5-50BD-022C-B30F-B674FD3F974B}"/>
              </a:ext>
            </a:extLst>
          </p:cNvPr>
          <p:cNvSpPr txBox="1"/>
          <p:nvPr/>
        </p:nvSpPr>
        <p:spPr>
          <a:xfrm>
            <a:off x="4666748" y="347970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Tarflow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擷取主題數，並設定詞彙頻率抓取主題分類</a:t>
            </a:r>
          </a:p>
        </p:txBody>
      </p:sp>
    </p:spTree>
    <p:extLst>
      <p:ext uri="{BB962C8B-B14F-4D97-AF65-F5344CB8AC3E}">
        <p14:creationId xmlns:p14="http://schemas.microsoft.com/office/powerpoint/2010/main" val="1833640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2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SubTitle"/>
  <p:tag name="MH_ORDER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Other"/>
  <p:tag name="MH_ORDER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916"/>
  <p:tag name="MH_LIBRARY" val="GRAPHIC"/>
  <p:tag name="MH_TYPE" val="Text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5529"/>
  <p:tag name="MH_LIBRARY" val="GRAPHIC"/>
  <p:tag name="MH_TYPE" val="Other"/>
  <p:tag name="MH_ORDER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​​">
  <a:themeElements>
    <a:clrScheme name="自定义 1277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0688B"/>
      </a:accent1>
      <a:accent2>
        <a:srgbClr val="262626"/>
      </a:accent2>
      <a:accent3>
        <a:srgbClr val="10688B"/>
      </a:accent3>
      <a:accent4>
        <a:srgbClr val="262626"/>
      </a:accent4>
      <a:accent5>
        <a:srgbClr val="10688B"/>
      </a:accent5>
      <a:accent6>
        <a:srgbClr val="262626"/>
      </a:accent6>
      <a:hlink>
        <a:srgbClr val="168BBA"/>
      </a:hlink>
      <a:folHlink>
        <a:srgbClr val="680000"/>
      </a:folHlink>
    </a:clrScheme>
    <a:fontScheme name="4ibzohvk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1850</Words>
  <Application>Microsoft Office PowerPoint</Application>
  <PresentationFormat>寬螢幕</PresentationFormat>
  <Paragraphs>191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等线</vt:lpstr>
      <vt:lpstr>方正姚体</vt:lpstr>
      <vt:lpstr>微软雅黑</vt:lpstr>
      <vt:lpstr>微软雅黑</vt:lpstr>
      <vt:lpstr>微軟正黑體</vt:lpstr>
      <vt:lpstr>Arial</vt:lpstr>
      <vt:lpstr>Calibri</vt:lpstr>
      <vt:lpstr>Century Gothic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高雄市政府民政局01</cp:lastModifiedBy>
  <cp:revision>36</cp:revision>
  <dcterms:created xsi:type="dcterms:W3CDTF">2018-02-03T15:49:00Z</dcterms:created>
  <dcterms:modified xsi:type="dcterms:W3CDTF">2023-06-12T02:59:22Z</dcterms:modified>
</cp:coreProperties>
</file>